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13"/>
  </p:normalViewPr>
  <p:slideViewPr>
    <p:cSldViewPr snapToGrid="0" snapToObjects="1">
      <p:cViewPr varScale="1">
        <p:scale>
          <a:sx n="60" d="100"/>
          <a:sy n="60" d="100"/>
        </p:scale>
        <p:origin x="55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167A2-5F99-AF47-A64C-E0ED6F8CFAA6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3E14C-D1BB-584B-A285-7084386FD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8069" y="1122363"/>
            <a:ext cx="11035862" cy="23876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  <a:effectLst>
                  <a:outerShdw blurRad="228600" dist="88900" algn="ctr" rotWithShape="0">
                    <a:srgbClr val="000000">
                      <a:alpha val="56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SWTest</a:t>
            </a:r>
            <a:r>
              <a:rPr lang="en-US" b="1" dirty="0">
                <a:solidFill>
                  <a:schemeClr val="bg1"/>
                </a:solidFill>
                <a:effectLst>
                  <a:outerShdw blurRad="228600" dist="88900" algn="ctr" rotWithShape="0">
                    <a:srgbClr val="000000">
                      <a:alpha val="56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Asia Golf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228600" dist="88900" algn="ctr" rotWithShape="0">
                    <a:srgbClr val="000000">
                      <a:alpha val="56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Tournament 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228600" dist="88900" algn="ctr" rotWithShape="0">
                    <a:srgbClr val="000000">
                      <a:alpha val="56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228600" dist="88900" algn="ctr" rotWithShape="0">
                    <a:srgbClr val="000000">
                      <a:alpha val="56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at </a:t>
            </a:r>
            <a:r>
              <a:rPr lang="en-US" b="1" dirty="0">
                <a:solidFill>
                  <a:schemeClr val="bg1"/>
                </a:solidFill>
                <a:effectLst>
                  <a:outerShdw blurRad="228600" dist="88900" algn="ctr" rotWithShape="0">
                    <a:srgbClr val="000000">
                      <a:alpha val="56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the Royal </a:t>
            </a:r>
            <a:r>
              <a:rPr lang="en-US" b="1" dirty="0" err="1">
                <a:solidFill>
                  <a:schemeClr val="bg1"/>
                </a:solidFill>
                <a:effectLst>
                  <a:outerShdw blurRad="228600" dist="88900" algn="ctr" rotWithShape="0">
                    <a:srgbClr val="000000">
                      <a:alpha val="56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Kuan-Hsi</a:t>
            </a:r>
            <a:r>
              <a:rPr lang="en-US" b="1" dirty="0">
                <a:solidFill>
                  <a:schemeClr val="bg1"/>
                </a:solidFill>
                <a:effectLst>
                  <a:outerShdw blurRad="228600" dist="88900" algn="ctr" rotWithShape="0">
                    <a:srgbClr val="000000">
                      <a:alpha val="56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Golf Club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228600" dist="88900" algn="ctr" rotWithShape="0">
                    <a:srgbClr val="000000">
                      <a:alpha val="56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Wednesday, October 16th</a:t>
            </a:r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Sponsor Shops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3C23DDA3-C6CF-4545-8D7E-F7A86878DA43-L0-001.jpeg" descr="3C23DDA3-C6CF-4545-8D7E-F7A86878DA4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9976" y="3360067"/>
            <a:ext cx="3103194" cy="232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F07EF590-EE66-4A90-A380-10E97392C76A-L0-001.jpeg" descr="F07EF590-EE66-4A90-A380-10E97392C76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1439" y="3381186"/>
            <a:ext cx="3056127" cy="2315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703A1D74-F75C-4548-8074-89D82D10A147-L0-001.jpeg" descr="703A1D74-F75C-4548-8074-89D82D10A147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8200" y="3360067"/>
            <a:ext cx="3115577" cy="233668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ponsor Shop@…"/>
          <p:cNvSpPr txBox="1"/>
          <p:nvPr/>
        </p:nvSpPr>
        <p:spPr>
          <a:xfrm>
            <a:off x="838200" y="2018961"/>
            <a:ext cx="3007926" cy="1108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l" defTabSz="292100">
              <a:defRPr sz="2100">
                <a:solidFill>
                  <a:srgbClr val="FFAB01"/>
                </a:solidFill>
              </a:defRPr>
            </a:pPr>
            <a:r>
              <a:rPr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Sponsor </a:t>
            </a:r>
            <a:r>
              <a:rPr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Shop</a:t>
            </a:r>
            <a:r>
              <a:rPr lang="en-US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at</a:t>
            </a:r>
            <a:endParaRPr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 defTabSz="292100">
              <a:defRPr sz="2100">
                <a:solidFill>
                  <a:srgbClr val="FFAB01"/>
                </a:solidFill>
              </a:defRPr>
            </a:pPr>
            <a:r>
              <a:rPr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Hole 15 tee </a:t>
            </a:r>
          </a:p>
          <a:p>
            <a:pPr algn="l" defTabSz="292100">
              <a:defRPr sz="2100">
                <a:solidFill>
                  <a:srgbClr val="FFAB01"/>
                </a:solidFill>
              </a:defRPr>
            </a:pPr>
            <a:r>
              <a:rPr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Hole 4 green</a:t>
            </a:r>
          </a:p>
        </p:txBody>
      </p:sp>
      <p:sp>
        <p:nvSpPr>
          <p:cNvPr id="8" name="Sponsor Shop@…"/>
          <p:cNvSpPr txBox="1"/>
          <p:nvPr/>
        </p:nvSpPr>
        <p:spPr>
          <a:xfrm>
            <a:off x="5239976" y="2018960"/>
            <a:ext cx="2566271" cy="1108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 algn="l" defTabSz="292100">
              <a:defRPr sz="2100">
                <a:solidFill>
                  <a:srgbClr val="FFAB01"/>
                </a:solidFill>
              </a:defRPr>
            </a:pPr>
            <a:r>
              <a:rPr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Sponsor </a:t>
            </a:r>
            <a:r>
              <a:rPr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Shop</a:t>
            </a:r>
            <a:r>
              <a:rPr lang="en-US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at</a:t>
            </a:r>
            <a:endParaRPr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 defTabSz="292100">
              <a:defRPr sz="2100">
                <a:solidFill>
                  <a:srgbClr val="FFAB01"/>
                </a:solidFill>
              </a:defRPr>
            </a:pPr>
            <a:r>
              <a:rPr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Hole 10 tee</a:t>
            </a:r>
          </a:p>
          <a:p>
            <a:pPr algn="l" defTabSz="292100">
              <a:defRPr sz="2100">
                <a:solidFill>
                  <a:srgbClr val="FFAB01"/>
                </a:solidFill>
              </a:defRPr>
            </a:pPr>
            <a:r>
              <a:rPr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Hole 18 </a:t>
            </a:r>
            <a:r>
              <a:rPr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green</a:t>
            </a:r>
            <a:r>
              <a:rPr lang="en-US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01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Short course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ponsor Shop@…"/>
          <p:cNvSpPr txBox="1"/>
          <p:nvPr/>
        </p:nvSpPr>
        <p:spPr>
          <a:xfrm>
            <a:off x="909640" y="1435956"/>
            <a:ext cx="4145836" cy="1108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defTabSz="292100">
              <a:defRPr sz="2100">
                <a:solidFill>
                  <a:srgbClr val="FFAB01"/>
                </a:solidFill>
              </a:defRPr>
            </a:pPr>
            <a:r>
              <a:rPr lang="en-US" sz="21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“</a:t>
            </a:r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Closest to the Pin” Sponsors</a:t>
            </a:r>
          </a:p>
        </p:txBody>
      </p:sp>
      <p:pic>
        <p:nvPicPr>
          <p:cNvPr id="9" name="01082295-0C6C-48B1-959A-B13BDCEC74AB-L0-001.jpeg" descr="01082295-0C6C-48B1-959A-B13BDCEC74A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9536" y="365125"/>
            <a:ext cx="4727370" cy="3019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27C003E6-9C2D-4BD0-9CDA-C1E83A9D5CC7-L0-001.jpeg" descr="27C003E6-9C2D-4BD0-9CDA-C1E83A9D5CC7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2628" y="3463489"/>
            <a:ext cx="5194631" cy="3048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AB2EC3F-F203-42AF-9A18-7AEF70E61E0A-L0-001.jpeg" descr="BAB2EC3F-F203-42AF-9A18-7AEF70E61E0A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49965" y="3463489"/>
            <a:ext cx="4726940" cy="30487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Long course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ponsor Shop@…"/>
          <p:cNvSpPr txBox="1"/>
          <p:nvPr/>
        </p:nvSpPr>
        <p:spPr>
          <a:xfrm>
            <a:off x="909639" y="1435956"/>
            <a:ext cx="3746443" cy="1108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defTabSz="292100">
              <a:defRPr sz="2100">
                <a:solidFill>
                  <a:srgbClr val="FFAB01"/>
                </a:solidFill>
              </a:defRPr>
            </a:pPr>
            <a:r>
              <a:rPr lang="en-US" sz="2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“Longest Drive” Sponsors </a:t>
            </a:r>
          </a:p>
        </p:txBody>
      </p:sp>
      <p:pic>
        <p:nvPicPr>
          <p:cNvPr id="8" name="845B3FAA-3444-4A1B-AB87-EDDB756B1C6A-L0-001.jpeg" descr="845B3FAA-3444-4A1B-AB87-EDDB756B1C6A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294" y="2487897"/>
            <a:ext cx="3948245" cy="3296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F9613A8F-2653-41CB-8818-F508DB6471E2-L0-001.jpeg" descr="F9613A8F-2653-41CB-8818-F508DB6471E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3951" y="2487896"/>
            <a:ext cx="4049926" cy="3296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669D4B32-0D53-46E4-9E33-C936B80B7BEE-L0-001.jpeg" descr="669D4B32-0D53-46E4-9E33-C936B80B7BEE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3877" y="2487896"/>
            <a:ext cx="4222856" cy="32962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590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 course</a:t>
            </a:r>
            <a:endParaRPr 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ponsor Shop@…"/>
          <p:cNvSpPr txBox="1"/>
          <p:nvPr/>
        </p:nvSpPr>
        <p:spPr>
          <a:xfrm>
            <a:off x="909640" y="1435956"/>
            <a:ext cx="3268660" cy="1675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defTabSz="292100">
              <a:defRPr sz="2100">
                <a:solidFill>
                  <a:srgbClr val="FFAB01"/>
                </a:solidFill>
              </a:defRPr>
            </a:pPr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“Beat the Pro” </a:t>
            </a:r>
            <a:r>
              <a:rPr lang="en-US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Contest</a:t>
            </a:r>
          </a:p>
          <a:p>
            <a:pPr defTabSz="292100">
              <a:defRPr sz="2100">
                <a:solidFill>
                  <a:srgbClr val="FFAB01"/>
                </a:solidFill>
              </a:defRPr>
            </a:pPr>
            <a:endParaRPr lang="en-US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292100">
              <a:defRPr sz="2100">
                <a:solidFill>
                  <a:srgbClr val="FFAB01"/>
                </a:solidFill>
              </a:defRPr>
            </a:pPr>
            <a:r>
              <a:rPr lang="en-US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Compilation </a:t>
            </a:r>
            <a:endParaRPr lang="en-US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292100">
              <a:defRPr sz="2100">
                <a:solidFill>
                  <a:srgbClr val="FFAB01"/>
                </a:solidFill>
              </a:defRPr>
            </a:pPr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(DR/Wood/Long Iron)</a:t>
            </a:r>
          </a:p>
        </p:txBody>
      </p:sp>
      <p:pic>
        <p:nvPicPr>
          <p:cNvPr id="9" name="55FD705E-3ED4-40A6-9EAF-07D5CA30DA2E-L0-001.jpeg" descr="55FD705E-3ED4-40A6-9EAF-07D5CA30DA2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30532" y="647960"/>
            <a:ext cx="6627590" cy="554938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 Shop@…"/>
          <p:cNvSpPr txBox="1"/>
          <p:nvPr/>
        </p:nvSpPr>
        <p:spPr>
          <a:xfrm>
            <a:off x="909639" y="3834667"/>
            <a:ext cx="3748085" cy="2107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defTabSz="292100">
              <a:defRPr sz="2100">
                <a:solidFill>
                  <a:srgbClr val="FFAB01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Golf Club Rental</a:t>
            </a:r>
          </a:p>
          <a:p>
            <a:pPr defTabSz="292100">
              <a:lnSpc>
                <a:spcPct val="150000"/>
              </a:lnSpc>
              <a:defRPr sz="2100">
                <a:solidFill>
                  <a:srgbClr val="FFAB01"/>
                </a:solidFill>
              </a:defRPr>
            </a:pPr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sets for </a:t>
            </a:r>
            <a:r>
              <a:rPr lang="en-US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right-handed </a:t>
            </a:r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players </a:t>
            </a:r>
          </a:p>
          <a:p>
            <a:pPr defTabSz="292100">
              <a:lnSpc>
                <a:spcPct val="150000"/>
              </a:lnSpc>
              <a:defRPr sz="2100">
                <a:solidFill>
                  <a:srgbClr val="FFAB01"/>
                </a:solidFill>
              </a:defRPr>
            </a:pPr>
            <a:r>
              <a:rPr lang="en-US" sz="2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set for </a:t>
            </a:r>
            <a:r>
              <a:rPr lang="en-US" sz="2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left-handed players</a:t>
            </a:r>
            <a:endParaRPr lang="en-US"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292100">
              <a:defRPr sz="2100">
                <a:solidFill>
                  <a:srgbClr val="FFAB01"/>
                </a:solidFill>
              </a:defRPr>
            </a:pPr>
            <a:endParaRPr sz="2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42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73</Words>
  <Application>Microsoft Office PowerPoint</Application>
  <PresentationFormat>Widescreen</PresentationFormat>
  <Paragraphs>21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SWTest Asia Golf Tournament  at the Royal Kuan-Hsi Golf Club</vt:lpstr>
      <vt:lpstr>Sponsor Shops</vt:lpstr>
      <vt:lpstr>Short course</vt:lpstr>
      <vt:lpstr>Long course</vt:lpstr>
      <vt:lpstr>Pro course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SWTest Asia Golf Tournament  at the Royal Kuan-Hsi Golf Club</dc:title>
  <dc:creator>Microsoft Office User</dc:creator>
  <cp:lastModifiedBy>Maddie Harwood</cp:lastModifiedBy>
  <cp:revision>6</cp:revision>
  <dcterms:created xsi:type="dcterms:W3CDTF">2019-08-19T17:52:25Z</dcterms:created>
  <dcterms:modified xsi:type="dcterms:W3CDTF">2019-08-20T16:23:03Z</dcterms:modified>
</cp:coreProperties>
</file>