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3"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016">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D94E99-043B-40A6-9E8D-F1DBF0C7A4AE}" v="6" dt="2019-07-11T14:50:38.995"/>
  </p1510:revLst>
</p1510:revInfo>
</file>

<file path=ppt/tableStyles.xml><?xml version="1.0" encoding="utf-8"?>
<a:tblStyleLst xmlns:a="http://schemas.openxmlformats.org/drawingml/2006/main" def="{D27DED62-D2A5-42B4-BE7F-D204BFDE655D}">
  <a:tblStyle styleId="{D27DED62-D2A5-42B4-BE7F-D204BFDE655D}"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573" autoAdjust="0"/>
  </p:normalViewPr>
  <p:slideViewPr>
    <p:cSldViewPr snapToGrid="0">
      <p:cViewPr varScale="1">
        <p:scale>
          <a:sx n="38" d="100"/>
          <a:sy n="38" d="100"/>
        </p:scale>
        <p:origin x="1402" y="17"/>
      </p:cViewPr>
      <p:guideLst>
        <p:guide orient="horz" pos="3016"/>
        <p:guide/>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ynaldo Rincon" userId="e337ebcdc342e760" providerId="LiveId" clId="{F7D94E99-043B-40A6-9E8D-F1DBF0C7A4AE}"/>
    <pc:docChg chg="modSld">
      <pc:chgData name="Reynaldo Rincon" userId="e337ebcdc342e760" providerId="LiveId" clId="{F7D94E99-043B-40A6-9E8D-F1DBF0C7A4AE}" dt="2019-07-11T14:50:38.995" v="5" actId="20577"/>
      <pc:docMkLst>
        <pc:docMk/>
      </pc:docMkLst>
      <pc:sldChg chg="modSp">
        <pc:chgData name="Reynaldo Rincon" userId="e337ebcdc342e760" providerId="LiveId" clId="{F7D94E99-043B-40A6-9E8D-F1DBF0C7A4AE}" dt="2019-07-11T14:50:38.995" v="5" actId="20577"/>
        <pc:sldMkLst>
          <pc:docMk/>
          <pc:sldMk cId="0" sldId="269"/>
        </pc:sldMkLst>
        <pc:spChg chg="mod">
          <ac:chgData name="Reynaldo Rincon" userId="e337ebcdc342e760" providerId="LiveId" clId="{F7D94E99-043B-40A6-9E8D-F1DBF0C7A4AE}" dt="2019-07-11T14:50:38.995" v="5" actId="20577"/>
          <ac:spMkLst>
            <pc:docMk/>
            <pc:sldMk cId="0" sldId="269"/>
            <ac:spMk id="16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424865024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2" name="Google Shape;4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3" name="Google Shape;43;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US" sz="1200" b="1" i="0" u="none" strike="noStrike" cap="none" dirty="0">
                <a:solidFill>
                  <a:schemeClr val="dk1"/>
                </a:solidFill>
                <a:latin typeface="Arial"/>
                <a:ea typeface="Arial"/>
                <a:cs typeface="Arial"/>
                <a:sym typeface="Arial"/>
              </a:rPr>
              <a:t>Congratulations!  </a:t>
            </a:r>
            <a:endParaRPr dirty="0"/>
          </a:p>
          <a:p>
            <a:pPr marL="0" marR="0" lvl="0" indent="0" algn="just" rtl="0">
              <a:spcBef>
                <a:spcPts val="360"/>
              </a:spcBef>
              <a:spcAft>
                <a:spcPts val="0"/>
              </a:spcAft>
              <a:buNone/>
            </a:pPr>
            <a:endParaRPr sz="1200" b="1" i="0" u="none" strike="noStrike" cap="none" dirty="0">
              <a:solidFill>
                <a:schemeClr val="dk1"/>
              </a:solidFill>
              <a:latin typeface="Arial"/>
              <a:ea typeface="Arial"/>
              <a:cs typeface="Arial"/>
              <a:sym typeface="Arial"/>
            </a:endParaRPr>
          </a:p>
          <a:p>
            <a:pPr marL="0" marR="0" lvl="0" indent="0" algn="l" rtl="0">
              <a:spcBef>
                <a:spcPts val="360"/>
              </a:spcBef>
              <a:spcAft>
                <a:spcPts val="0"/>
              </a:spcAft>
              <a:buNone/>
            </a:pPr>
            <a:r>
              <a:rPr lang="en-US" sz="1200" b="0" i="0" u="none" strike="noStrike" cap="none" dirty="0">
                <a:solidFill>
                  <a:schemeClr val="dk1"/>
                </a:solidFill>
                <a:latin typeface="Arial"/>
                <a:ea typeface="Arial"/>
                <a:cs typeface="Arial"/>
                <a:sym typeface="Arial"/>
              </a:rPr>
              <a:t>You will be speaking at the SWTest</a:t>
            </a:r>
            <a:r>
              <a:rPr lang="en-US" dirty="0"/>
              <a:t> </a:t>
            </a:r>
            <a:r>
              <a:rPr lang="en-US" sz="1200" b="0" i="0" u="none" strike="noStrike" cap="none" dirty="0">
                <a:solidFill>
                  <a:schemeClr val="dk1"/>
                </a:solidFill>
                <a:latin typeface="Arial"/>
                <a:ea typeface="Arial"/>
                <a:cs typeface="Arial"/>
                <a:sym typeface="Arial"/>
              </a:rPr>
              <a:t>Asia conference in Hsin</a:t>
            </a:r>
            <a:r>
              <a:rPr lang="en-US" dirty="0"/>
              <a:t>c</a:t>
            </a:r>
            <a:r>
              <a:rPr lang="en-US" sz="1200" b="0" i="0" u="none" strike="noStrike" cap="none" dirty="0">
                <a:solidFill>
                  <a:schemeClr val="dk1"/>
                </a:solidFill>
                <a:latin typeface="Arial"/>
                <a:ea typeface="Arial"/>
                <a:cs typeface="Arial"/>
                <a:sym typeface="Arial"/>
              </a:rPr>
              <a:t>hu, Taiwan.  SWTest</a:t>
            </a:r>
            <a:r>
              <a:rPr lang="en-US" dirty="0"/>
              <a:t> </a:t>
            </a:r>
            <a:r>
              <a:rPr lang="en-US" sz="1200" b="0" i="0" u="none" strike="noStrike" cap="none" dirty="0">
                <a:solidFill>
                  <a:schemeClr val="dk1"/>
                </a:solidFill>
                <a:latin typeface="Arial"/>
                <a:ea typeface="Arial"/>
                <a:cs typeface="Arial"/>
                <a:sym typeface="Arial"/>
              </a:rPr>
              <a:t>Asia is an international conference dedicated to providing a forum for the latest information available in the wafer level test and probe industry.  This is an important event for the sponsors, organizing committee and attendees.  Your submission was selected by the Technical Program Committee out of many excellent submissions to present your important work to an audience of colleagues involved with wafer level test and related fields.  They are looking forward to hearing your presentation, and in keeping with an informal conference atmosphere, to interact with you before and after your presentation, to explore points in your presentation and to share experiences, ideas, challenges, etc.</a:t>
            </a:r>
            <a:endParaRPr dirty="0"/>
          </a:p>
          <a:p>
            <a:pPr marL="0" marR="0" lvl="0" indent="0" algn="l" rtl="0">
              <a:spcBef>
                <a:spcPts val="360"/>
              </a:spcBef>
              <a:spcAft>
                <a:spcPts val="0"/>
              </a:spcAft>
              <a:buNone/>
            </a:pPr>
            <a:endParaRPr sz="1200" b="0" i="0" u="none" strike="noStrike" cap="none" dirty="0">
              <a:solidFill>
                <a:schemeClr val="dk1"/>
              </a:solidFill>
              <a:latin typeface="Arial"/>
              <a:ea typeface="Arial"/>
              <a:cs typeface="Arial"/>
              <a:sym typeface="Arial"/>
            </a:endParaRPr>
          </a:p>
          <a:p>
            <a:pPr marL="0" marR="0" lvl="0" indent="0" algn="l" rtl="0">
              <a:spcBef>
                <a:spcPts val="360"/>
              </a:spcBef>
              <a:spcAft>
                <a:spcPts val="0"/>
              </a:spcAft>
              <a:buNone/>
            </a:pPr>
            <a:r>
              <a:rPr lang="en-US" sz="1200" b="0" i="0" u="none" strike="noStrike" cap="none" dirty="0">
                <a:solidFill>
                  <a:schemeClr val="dk1"/>
                </a:solidFill>
                <a:latin typeface="Arial"/>
                <a:ea typeface="Arial"/>
                <a:cs typeface="Arial"/>
                <a:sym typeface="Arial"/>
              </a:rPr>
              <a:t>If you have any questions, comments, suggestions, etc. about this guide and presentation template please contact your Session Chair, the Technical Program Chair, or the General Chair.</a:t>
            </a:r>
            <a:endParaRPr dirty="0"/>
          </a:p>
          <a:p>
            <a:pPr marL="0" marR="0" lvl="0" indent="0" algn="l" rtl="0">
              <a:spcBef>
                <a:spcPts val="360"/>
              </a:spcBef>
              <a:spcAft>
                <a:spcPts val="0"/>
              </a:spcAft>
              <a:buNone/>
            </a:pPr>
            <a:endParaRPr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19377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10</a:t>
            </a:fld>
            <a:endParaRPr sz="1200" b="0" i="0" u="none" strike="noStrike" cap="none">
              <a:solidFill>
                <a:schemeClr val="dk1"/>
              </a:solidFill>
              <a:latin typeface="Arial"/>
              <a:ea typeface="Arial"/>
              <a:cs typeface="Arial"/>
              <a:sym typeface="Arial"/>
            </a:endParaRPr>
          </a:p>
        </p:txBody>
      </p:sp>
      <p:sp>
        <p:nvSpPr>
          <p:cNvPr id="122" name="Google Shape;12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3" name="Google Shape;123;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6720716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11</a:t>
            </a:fld>
            <a:endParaRPr sz="1200" b="0" i="0" u="none" strike="noStrike" cap="none">
              <a:solidFill>
                <a:schemeClr val="dk1"/>
              </a:solidFill>
              <a:latin typeface="Arial"/>
              <a:ea typeface="Arial"/>
              <a:cs typeface="Arial"/>
              <a:sym typeface="Arial"/>
            </a:endParaRPr>
          </a:p>
        </p:txBody>
      </p:sp>
      <p:sp>
        <p:nvSpPr>
          <p:cNvPr id="131" name="Google Shape;131;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2" name="Google Shape;132;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043105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12</a:t>
            </a:fld>
            <a:endParaRPr sz="1200" b="0" i="0" u="none" strike="noStrike" cap="none">
              <a:solidFill>
                <a:schemeClr val="dk1"/>
              </a:solidFill>
              <a:latin typeface="Arial"/>
              <a:ea typeface="Arial"/>
              <a:cs typeface="Arial"/>
              <a:sym typeface="Arial"/>
            </a:endParaRPr>
          </a:p>
        </p:txBody>
      </p:sp>
      <p:sp>
        <p:nvSpPr>
          <p:cNvPr id="140" name="Google Shape;140;p12:notes"/>
          <p:cNvSpPr>
            <a:spLocks noGrp="1" noRot="1" noChangeAspect="1"/>
          </p:cNvSpPr>
          <p:nvPr>
            <p:ph type="sldImg" idx="2"/>
          </p:nvPr>
        </p:nvSpPr>
        <p:spPr>
          <a:xfrm>
            <a:off x="382588"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1" name="Google Shape;141;p12:notes"/>
          <p:cNvSpPr txBox="1">
            <a:spLocks noGrp="1"/>
          </p:cNvSpPr>
          <p:nvPr>
            <p:ph type="body" idx="1"/>
          </p:nvPr>
        </p:nvSpPr>
        <p:spPr>
          <a:xfrm>
            <a:off x="915988" y="4341813"/>
            <a:ext cx="5202237" cy="4116387"/>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154048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13</a:t>
            </a:fld>
            <a:endParaRPr sz="1200" b="0" i="0" u="none" strike="noStrike" cap="none">
              <a:solidFill>
                <a:schemeClr val="dk1"/>
              </a:solidFill>
              <a:latin typeface="Arial"/>
              <a:ea typeface="Arial"/>
              <a:cs typeface="Arial"/>
              <a:sym typeface="Arial"/>
            </a:endParaRPr>
          </a:p>
        </p:txBody>
      </p:sp>
      <p:sp>
        <p:nvSpPr>
          <p:cNvPr id="149" name="Google Shape;14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0" name="Google Shape;150;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i="0" u="none" strike="noStrike" cap="none">
              <a:solidFill>
                <a:schemeClr val="dk1"/>
              </a:solidFill>
            </a:endParaRPr>
          </a:p>
        </p:txBody>
      </p:sp>
    </p:spTree>
    <p:extLst>
      <p:ext uri="{BB962C8B-B14F-4D97-AF65-F5344CB8AC3E}">
        <p14:creationId xmlns:p14="http://schemas.microsoft.com/office/powerpoint/2010/main" val="35681318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14</a:t>
            </a:fld>
            <a:endParaRPr sz="1200" b="0" i="0" u="none" strike="noStrike" cap="none">
              <a:solidFill>
                <a:schemeClr val="dk1"/>
              </a:solidFill>
              <a:latin typeface="Arial"/>
              <a:ea typeface="Arial"/>
              <a:cs typeface="Arial"/>
              <a:sym typeface="Arial"/>
            </a:endParaRPr>
          </a:p>
        </p:txBody>
      </p:sp>
      <p:sp>
        <p:nvSpPr>
          <p:cNvPr id="158" name="Google Shape;158;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9" name="Google Shape;159;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45020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15</a:t>
            </a:fld>
            <a:endParaRPr sz="1200" b="0" i="0" u="none" strike="noStrike" cap="none">
              <a:solidFill>
                <a:schemeClr val="dk1"/>
              </a:solidFill>
              <a:latin typeface="Arial"/>
              <a:ea typeface="Arial"/>
              <a:cs typeface="Arial"/>
              <a:sym typeface="Arial"/>
            </a:endParaRPr>
          </a:p>
        </p:txBody>
      </p:sp>
      <p:sp>
        <p:nvSpPr>
          <p:cNvPr id="167" name="Google Shape;167;p15:notes"/>
          <p:cNvSpPr>
            <a:spLocks noGrp="1" noRot="1" noChangeAspect="1"/>
          </p:cNvSpPr>
          <p:nvPr>
            <p:ph type="sldImg" idx="2"/>
          </p:nvPr>
        </p:nvSpPr>
        <p:spPr>
          <a:xfrm>
            <a:off x="382588"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15:notes"/>
          <p:cNvSpPr txBox="1">
            <a:spLocks noGrp="1"/>
          </p:cNvSpPr>
          <p:nvPr>
            <p:ph type="body" idx="1"/>
          </p:nvPr>
        </p:nvSpPr>
        <p:spPr>
          <a:xfrm>
            <a:off x="915988" y="4341813"/>
            <a:ext cx="5332412" cy="4573587"/>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1200" b="0" i="0" u="none" strike="noStrike" cap="none">
              <a:solidFill>
                <a:schemeClr val="accent2"/>
              </a:solidFill>
              <a:latin typeface="Arial"/>
              <a:ea typeface="Arial"/>
              <a:cs typeface="Arial"/>
              <a:sym typeface="Arial"/>
            </a:endParaRPr>
          </a:p>
        </p:txBody>
      </p:sp>
    </p:spTree>
    <p:extLst>
      <p:ext uri="{BB962C8B-B14F-4D97-AF65-F5344CB8AC3E}">
        <p14:creationId xmlns:p14="http://schemas.microsoft.com/office/powerpoint/2010/main" val="4274817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16</a:t>
            </a:fld>
            <a:endParaRPr sz="1200" b="0" i="0" u="none" strike="noStrike" cap="none">
              <a:solidFill>
                <a:schemeClr val="dk1"/>
              </a:solidFill>
              <a:latin typeface="Arial"/>
              <a:ea typeface="Arial"/>
              <a:cs typeface="Arial"/>
              <a:sym typeface="Arial"/>
            </a:endParaRPr>
          </a:p>
        </p:txBody>
      </p:sp>
      <p:sp>
        <p:nvSpPr>
          <p:cNvPr id="176" name="Google Shape;176;p16:notes"/>
          <p:cNvSpPr>
            <a:spLocks noGrp="1" noRot="1" noChangeAspect="1"/>
          </p:cNvSpPr>
          <p:nvPr>
            <p:ph type="sldImg" idx="2"/>
          </p:nvPr>
        </p:nvSpPr>
        <p:spPr>
          <a:xfrm>
            <a:off x="382588"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7" name="Google Shape;177;p16:notes"/>
          <p:cNvSpPr txBox="1">
            <a:spLocks noGrp="1"/>
          </p:cNvSpPr>
          <p:nvPr>
            <p:ph type="body" idx="1"/>
          </p:nvPr>
        </p:nvSpPr>
        <p:spPr>
          <a:xfrm>
            <a:off x="915988" y="4341813"/>
            <a:ext cx="5332412" cy="4573587"/>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225378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7:notes"/>
          <p:cNvSpPr>
            <a:spLocks noGrp="1" noRot="1" noChangeAspect="1"/>
          </p:cNvSpPr>
          <p:nvPr>
            <p:ph type="sldImg" idx="2"/>
          </p:nvPr>
        </p:nvSpPr>
        <p:spPr>
          <a:xfrm>
            <a:off x="382588" y="685800"/>
            <a:ext cx="6092825" cy="3427413"/>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5" name="Google Shape;185;p17:notes"/>
          <p:cNvSpPr txBox="1">
            <a:spLocks noGrp="1"/>
          </p:cNvSpPr>
          <p:nvPr>
            <p:ph type="body" idx="1"/>
          </p:nvPr>
        </p:nvSpPr>
        <p:spPr>
          <a:xfrm>
            <a:off x="915988" y="4341813"/>
            <a:ext cx="5202237" cy="4116387"/>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23375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
        <p:nvSpPr>
          <p:cNvPr id="50" name="Google Shape;5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51" name="Google Shape;51;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Arial"/>
                <a:ea typeface="Arial"/>
                <a:cs typeface="Arial"/>
                <a:sym typeface="Arial"/>
              </a:rPr>
              <a:t>This is the Presentation Guideline/Template for podium presentations at the SWTest</a:t>
            </a:r>
            <a:r>
              <a:rPr lang="en-US" dirty="0"/>
              <a:t> </a:t>
            </a:r>
            <a:r>
              <a:rPr lang="en-US" sz="1200" b="0" i="0" u="none" strike="noStrike" cap="none" dirty="0">
                <a:solidFill>
                  <a:schemeClr val="dk1"/>
                </a:solidFill>
                <a:latin typeface="Arial"/>
                <a:ea typeface="Arial"/>
                <a:cs typeface="Arial"/>
                <a:sym typeface="Arial"/>
              </a:rPr>
              <a:t>Asia conference. The Presentation Guideline/Template demonstrates the presentation guidelines for the author and can be used when preparing your slides for presentation.  Other templates can be used; however, these are subject to the approval of the Technical Program Chairs.</a:t>
            </a:r>
            <a:endParaRPr dirty="0"/>
          </a:p>
          <a:p>
            <a:pPr marL="0" marR="0" lvl="0" indent="0" algn="just" rtl="0">
              <a:spcBef>
                <a:spcPts val="360"/>
              </a:spcBef>
              <a:spcAft>
                <a:spcPts val="0"/>
              </a:spcAft>
              <a:buNone/>
            </a:pPr>
            <a:endParaRPr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20411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3</a:t>
            </a:fld>
            <a:endParaRPr sz="1200" b="0" i="0" u="none" strike="noStrike" cap="none">
              <a:solidFill>
                <a:schemeClr val="dk1"/>
              </a:solidFill>
              <a:latin typeface="Arial"/>
              <a:ea typeface="Arial"/>
              <a:cs typeface="Arial"/>
              <a:sym typeface="Arial"/>
            </a:endParaRPr>
          </a:p>
        </p:txBody>
      </p:sp>
      <p:sp>
        <p:nvSpPr>
          <p:cNvPr id="59" name="Google Shape;5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0" name="Google Shape;60;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926422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8" name="Google Shape;68;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731185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5</a:t>
            </a:fld>
            <a:endParaRPr sz="1200" b="0" i="0" u="none" strike="noStrike" cap="none">
              <a:solidFill>
                <a:schemeClr val="dk1"/>
              </a:solidFill>
              <a:latin typeface="Arial"/>
              <a:ea typeface="Arial"/>
              <a:cs typeface="Arial"/>
              <a:sym typeface="Arial"/>
            </a:endParaRPr>
          </a:p>
        </p:txBody>
      </p:sp>
      <p:sp>
        <p:nvSpPr>
          <p:cNvPr id="76" name="Google Shape;7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7" name="Google Shape;77;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989628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6</a:t>
            </a:fld>
            <a:endParaRPr sz="1200" b="0" i="0" u="none" strike="noStrike" cap="none">
              <a:solidFill>
                <a:schemeClr val="dk1"/>
              </a:solidFill>
              <a:latin typeface="Arial"/>
              <a:ea typeface="Arial"/>
              <a:cs typeface="Arial"/>
              <a:sym typeface="Arial"/>
            </a:endParaRPr>
          </a:p>
        </p:txBody>
      </p:sp>
      <p:sp>
        <p:nvSpPr>
          <p:cNvPr id="86" name="Google Shape;8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7" name="Google Shape;87;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370444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7</a:t>
            </a:fld>
            <a:endParaRPr sz="1200" b="0" i="0" u="none" strike="noStrike" cap="none">
              <a:solidFill>
                <a:schemeClr val="dk1"/>
              </a:solidFill>
              <a:latin typeface="Arial"/>
              <a:ea typeface="Arial"/>
              <a:cs typeface="Arial"/>
              <a:sym typeface="Arial"/>
            </a:endParaRPr>
          </a:p>
        </p:txBody>
      </p:sp>
      <p:sp>
        <p:nvSpPr>
          <p:cNvPr id="95" name="Google Shape;9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6" name="Google Shape;96;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179513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8</a:t>
            </a:fld>
            <a:endParaRPr sz="1200" b="0" i="0" u="none" strike="noStrike" cap="none">
              <a:solidFill>
                <a:schemeClr val="dk1"/>
              </a:solidFill>
              <a:latin typeface="Arial"/>
              <a:ea typeface="Arial"/>
              <a:cs typeface="Arial"/>
              <a:sym typeface="Arial"/>
            </a:endParaRPr>
          </a:p>
        </p:txBody>
      </p:sp>
      <p:sp>
        <p:nvSpPr>
          <p:cNvPr id="104" name="Google Shape;10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5" name="Google Shape;105;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250776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9</a:t>
            </a:fld>
            <a:endParaRPr sz="1200" b="0" i="0" u="none" strike="noStrike" cap="none">
              <a:solidFill>
                <a:schemeClr val="dk1"/>
              </a:solidFill>
              <a:latin typeface="Arial"/>
              <a:ea typeface="Arial"/>
              <a:cs typeface="Arial"/>
              <a:sym typeface="Arial"/>
            </a:endParaRPr>
          </a:p>
        </p:txBody>
      </p:sp>
      <p:sp>
        <p:nvSpPr>
          <p:cNvPr id="113" name="Google Shape;11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4" name="Google Shape;114;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i="0" u="none" strike="noStrike" cap="none">
                <a:solidFill>
                  <a:schemeClr val="dk1"/>
                </a:solidFill>
                <a:latin typeface="Arial"/>
                <a:ea typeface="Arial"/>
                <a:cs typeface="Arial"/>
                <a:sym typeface="Arial"/>
              </a:rPr>
              <a:t>Overall Content</a:t>
            </a:r>
            <a:endParaRPr sz="1200" b="0" i="0" u="none" strike="noStrike" cap="none">
              <a:solidFill>
                <a:schemeClr val="dk1"/>
              </a:solidFill>
              <a:latin typeface="Arial"/>
              <a:ea typeface="Arial"/>
              <a:cs typeface="Arial"/>
              <a:sym typeface="Arial"/>
            </a:endParaRPr>
          </a:p>
          <a:p>
            <a:pPr marL="0" marR="0" lvl="0" indent="0" algn="l" rtl="0">
              <a:spcBef>
                <a:spcPts val="360"/>
              </a:spcBef>
              <a:spcAft>
                <a:spcPts val="0"/>
              </a:spcAft>
              <a:buNone/>
            </a:pPr>
            <a:r>
              <a:rPr lang="en-US" sz="1200" b="0" i="0" u="none" strike="noStrike" cap="none">
                <a:solidFill>
                  <a:schemeClr val="dk1"/>
                </a:solidFill>
                <a:latin typeface="Arial"/>
                <a:ea typeface="Arial"/>
                <a:cs typeface="Arial"/>
                <a:sym typeface="Arial"/>
              </a:rPr>
              <a:t>You are presenting to colleagues in the wafer test industry; so naturally they are interested in your talk.  They want to learn how your ideas may affect or help them.  However, you only have the floor for a short amount of time, so communicating a few key / significant ideas / points will stimulate interest and encourage off-line follow-up to further discuss more complex ideas.  Use of color, pictures, charts and illustrations will liven your presentation.  Short video movies that highlight a procedure and are integral to the presentation are acceptable.</a:t>
            </a:r>
            <a:endParaRPr/>
          </a:p>
        </p:txBody>
      </p:sp>
    </p:spTree>
    <p:extLst>
      <p:ext uri="{BB962C8B-B14F-4D97-AF65-F5344CB8AC3E}">
        <p14:creationId xmlns:p14="http://schemas.microsoft.com/office/powerpoint/2010/main" val="427572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2"/>
          <p:cNvSpPr txBox="1">
            <a:spLocks noGrp="1"/>
          </p:cNvSpPr>
          <p:nvPr>
            <p:ph type="ctrTitle"/>
          </p:nvPr>
        </p:nvSpPr>
        <p:spPr>
          <a:xfrm>
            <a:off x="1207248" y="2179796"/>
            <a:ext cx="10363200" cy="14700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40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2pPr>
            <a:lvl3pPr marR="0" lvl="2"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3pPr>
            <a:lvl4pPr marR="0" lvl="3"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4pPr>
            <a:lvl5pPr marR="0" lvl="4"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5pPr>
            <a:lvl6pPr marR="0" lvl="5" algn="ctr" rtl="0">
              <a:spcBef>
                <a:spcPts val="0"/>
              </a:spcBef>
              <a:spcAft>
                <a:spcPts val="0"/>
              </a:spcAft>
              <a:buSzPts val="1400"/>
              <a:buNone/>
              <a:defRPr sz="4400" b="1" i="0" u="none" strike="noStrike" cap="none">
                <a:solidFill>
                  <a:srgbClr val="FFCC00"/>
                </a:solidFill>
                <a:latin typeface="Arial"/>
                <a:ea typeface="Arial"/>
                <a:cs typeface="Arial"/>
                <a:sym typeface="Arial"/>
              </a:defRPr>
            </a:lvl6pPr>
            <a:lvl7pPr marR="0" lvl="6" algn="ctr" rtl="0">
              <a:spcBef>
                <a:spcPts val="0"/>
              </a:spcBef>
              <a:spcAft>
                <a:spcPts val="0"/>
              </a:spcAft>
              <a:buSzPts val="1400"/>
              <a:buNone/>
              <a:defRPr sz="4400" b="1" i="0" u="none" strike="noStrike" cap="none">
                <a:solidFill>
                  <a:srgbClr val="FFCC00"/>
                </a:solidFill>
                <a:latin typeface="Arial"/>
                <a:ea typeface="Arial"/>
                <a:cs typeface="Arial"/>
                <a:sym typeface="Arial"/>
              </a:defRPr>
            </a:lvl7pPr>
            <a:lvl8pPr marR="0" lvl="7" algn="ctr" rtl="0">
              <a:spcBef>
                <a:spcPts val="0"/>
              </a:spcBef>
              <a:spcAft>
                <a:spcPts val="0"/>
              </a:spcAft>
              <a:buSzPts val="1400"/>
              <a:buNone/>
              <a:defRPr sz="4400" b="1" i="0" u="none" strike="noStrike" cap="none">
                <a:solidFill>
                  <a:srgbClr val="FFCC00"/>
                </a:solidFill>
                <a:latin typeface="Arial"/>
                <a:ea typeface="Arial"/>
                <a:cs typeface="Arial"/>
                <a:sym typeface="Arial"/>
              </a:defRPr>
            </a:lvl8pPr>
            <a:lvl9pPr marR="0" lvl="8" algn="ctr" rtl="0">
              <a:spcBef>
                <a:spcPts val="0"/>
              </a:spcBef>
              <a:spcAft>
                <a:spcPts val="0"/>
              </a:spcAft>
              <a:buSzPts val="1400"/>
              <a:buNone/>
              <a:defRPr sz="4400" b="1" i="0" u="none" strike="noStrike" cap="none">
                <a:solidFill>
                  <a:srgbClr val="FFCC00"/>
                </a:solidFill>
                <a:latin typeface="Arial"/>
                <a:ea typeface="Arial"/>
                <a:cs typeface="Arial"/>
                <a:sym typeface="Arial"/>
              </a:defRPr>
            </a:lvl9pPr>
          </a:lstStyle>
          <a:p>
            <a:endParaRPr/>
          </a:p>
        </p:txBody>
      </p:sp>
      <p:sp>
        <p:nvSpPr>
          <p:cNvPr id="16" name="Google Shape;16;p2"/>
          <p:cNvSpPr txBox="1">
            <a:spLocks noGrp="1"/>
          </p:cNvSpPr>
          <p:nvPr>
            <p:ph type="subTitle" idx="1"/>
          </p:nvPr>
        </p:nvSpPr>
        <p:spPr>
          <a:xfrm>
            <a:off x="4697507" y="3840507"/>
            <a:ext cx="6908800" cy="1447800"/>
          </a:xfrm>
          <a:prstGeom prst="rect">
            <a:avLst/>
          </a:prstGeom>
          <a:noFill/>
          <a:ln>
            <a:noFill/>
          </a:ln>
        </p:spPr>
        <p:txBody>
          <a:bodyPr spcFirstLastPara="1" wrap="square" lIns="91425" tIns="45700" rIns="91425" bIns="45700" anchor="t" anchorCtr="0">
            <a:noAutofit/>
          </a:bodyPr>
          <a:lstStyle>
            <a:lvl1pPr marR="0" lvl="0" algn="r"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R="0" lvl="1"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R="0" lvl="2"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R="0" lvl="3"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R="0" lvl="4"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R="0" lvl="5"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6pPr>
            <a:lvl7pPr marR="0" lvl="6"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7pPr>
            <a:lvl8pPr marR="0" lvl="7"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8pPr>
            <a:lvl9pPr marR="0" lvl="8"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2pPr>
            <a:lvl3pPr marR="0" lvl="2"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3pPr>
            <a:lvl4pPr marR="0" lvl="3"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4pPr>
            <a:lvl5pPr marR="0" lvl="4"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5pPr>
            <a:lvl6pPr marR="0" lvl="5" algn="ctr" rtl="0">
              <a:spcBef>
                <a:spcPts val="0"/>
              </a:spcBef>
              <a:spcAft>
                <a:spcPts val="0"/>
              </a:spcAft>
              <a:buSzPts val="1400"/>
              <a:buNone/>
              <a:defRPr sz="4400" b="1" i="0" u="none" strike="noStrike" cap="none">
                <a:solidFill>
                  <a:srgbClr val="FFCC00"/>
                </a:solidFill>
                <a:latin typeface="Arial"/>
                <a:ea typeface="Arial"/>
                <a:cs typeface="Arial"/>
                <a:sym typeface="Arial"/>
              </a:defRPr>
            </a:lvl6pPr>
            <a:lvl7pPr marR="0" lvl="6" algn="ctr" rtl="0">
              <a:spcBef>
                <a:spcPts val="0"/>
              </a:spcBef>
              <a:spcAft>
                <a:spcPts val="0"/>
              </a:spcAft>
              <a:buSzPts val="1400"/>
              <a:buNone/>
              <a:defRPr sz="4400" b="1" i="0" u="none" strike="noStrike" cap="none">
                <a:solidFill>
                  <a:srgbClr val="FFCC00"/>
                </a:solidFill>
                <a:latin typeface="Arial"/>
                <a:ea typeface="Arial"/>
                <a:cs typeface="Arial"/>
                <a:sym typeface="Arial"/>
              </a:defRPr>
            </a:lvl7pPr>
            <a:lvl8pPr marR="0" lvl="7" algn="ctr" rtl="0">
              <a:spcBef>
                <a:spcPts val="0"/>
              </a:spcBef>
              <a:spcAft>
                <a:spcPts val="0"/>
              </a:spcAft>
              <a:buSzPts val="1400"/>
              <a:buNone/>
              <a:defRPr sz="4400" b="1" i="0" u="none" strike="noStrike" cap="none">
                <a:solidFill>
                  <a:srgbClr val="FFCC00"/>
                </a:solidFill>
                <a:latin typeface="Arial"/>
                <a:ea typeface="Arial"/>
                <a:cs typeface="Arial"/>
                <a:sym typeface="Arial"/>
              </a:defRPr>
            </a:lvl8pPr>
            <a:lvl9pPr marR="0" lvl="8" algn="ctr" rtl="0">
              <a:spcBef>
                <a:spcPts val="0"/>
              </a:spcBef>
              <a:spcAft>
                <a:spcPts val="0"/>
              </a:spcAft>
              <a:buSzPts val="1400"/>
              <a:buNone/>
              <a:defRPr sz="4400" b="1" i="0" u="none" strike="noStrike" cap="none">
                <a:solidFill>
                  <a:srgbClr val="FFCC00"/>
                </a:solidFill>
                <a:latin typeface="Arial"/>
                <a:ea typeface="Arial"/>
                <a:cs typeface="Arial"/>
                <a:sym typeface="Arial"/>
              </a:defRPr>
            </a:lvl9pPr>
          </a:lstStyle>
          <a:p>
            <a:endParaRPr/>
          </a:p>
        </p:txBody>
      </p:sp>
      <p:sp>
        <p:nvSpPr>
          <p:cNvPr id="19" name="Google Shape;19;p3"/>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rgbClr val="FFC82D"/>
              </a:buClr>
              <a:buSzPts val="3200"/>
              <a:buFont typeface="Arial"/>
              <a:buChar char="•"/>
              <a:defRPr sz="3200" b="1" i="0" u="none" strike="noStrike" cap="none">
                <a:solidFill>
                  <a:srgbClr val="FFC82D"/>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9pPr>
          </a:lstStyle>
          <a:p>
            <a:endParaRPr/>
          </a:p>
        </p:txBody>
      </p:sp>
      <p:sp>
        <p:nvSpPr>
          <p:cNvPr id="20" name="Google Shape;20;p3"/>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200" b="0" i="0" u="none" strike="noStrike" cap="none">
                <a:solidFill>
                  <a:srgbClr val="FFFFFF"/>
                </a:solidFill>
                <a:latin typeface="Verdana"/>
                <a:ea typeface="Verdana"/>
                <a:cs typeface="Verdana"/>
                <a:sym typeface="Verdana"/>
              </a:defRPr>
            </a:lvl1pPr>
            <a:lvl2pPr marL="0" marR="0" lvl="1" indent="0" algn="r" rtl="0">
              <a:spcBef>
                <a:spcPts val="0"/>
              </a:spcBef>
              <a:spcAft>
                <a:spcPts val="0"/>
              </a:spcAft>
              <a:buNone/>
              <a:defRPr sz="1200" b="0" i="0" u="none" strike="noStrike" cap="none">
                <a:solidFill>
                  <a:srgbClr val="FFFFFF"/>
                </a:solidFill>
                <a:latin typeface="Verdana"/>
                <a:ea typeface="Verdana"/>
                <a:cs typeface="Verdana"/>
                <a:sym typeface="Verdana"/>
              </a:defRPr>
            </a:lvl2pPr>
            <a:lvl3pPr marL="0" marR="0" lvl="2" indent="0" algn="r" rtl="0">
              <a:spcBef>
                <a:spcPts val="0"/>
              </a:spcBef>
              <a:spcAft>
                <a:spcPts val="0"/>
              </a:spcAft>
              <a:buNone/>
              <a:defRPr sz="1200" b="0" i="0" u="none" strike="noStrike" cap="none">
                <a:solidFill>
                  <a:srgbClr val="FFFFFF"/>
                </a:solidFill>
                <a:latin typeface="Verdana"/>
                <a:ea typeface="Verdana"/>
                <a:cs typeface="Verdana"/>
                <a:sym typeface="Verdana"/>
              </a:defRPr>
            </a:lvl3pPr>
            <a:lvl4pPr marL="0" marR="0" lvl="3" indent="0" algn="r" rtl="0">
              <a:spcBef>
                <a:spcPts val="0"/>
              </a:spcBef>
              <a:spcAft>
                <a:spcPts val="0"/>
              </a:spcAft>
              <a:buNone/>
              <a:defRPr sz="1200" b="0" i="0" u="none" strike="noStrike" cap="none">
                <a:solidFill>
                  <a:srgbClr val="FFFFFF"/>
                </a:solidFill>
                <a:latin typeface="Verdana"/>
                <a:ea typeface="Verdana"/>
                <a:cs typeface="Verdana"/>
                <a:sym typeface="Verdana"/>
              </a:defRPr>
            </a:lvl4pPr>
            <a:lvl5pPr marL="0" marR="0" lvl="4" indent="0" algn="r" rtl="0">
              <a:spcBef>
                <a:spcPts val="0"/>
              </a:spcBef>
              <a:spcAft>
                <a:spcPts val="0"/>
              </a:spcAft>
              <a:buNone/>
              <a:defRPr sz="1200" b="0" i="0" u="none" strike="noStrike" cap="none">
                <a:solidFill>
                  <a:srgbClr val="FFFFFF"/>
                </a:solidFill>
                <a:latin typeface="Verdana"/>
                <a:ea typeface="Verdana"/>
                <a:cs typeface="Verdana"/>
                <a:sym typeface="Verdana"/>
              </a:defRPr>
            </a:lvl5pPr>
            <a:lvl6pPr marL="0" marR="0" lvl="5" indent="0" algn="r" rtl="0">
              <a:spcBef>
                <a:spcPts val="0"/>
              </a:spcBef>
              <a:spcAft>
                <a:spcPts val="0"/>
              </a:spcAft>
              <a:buNone/>
              <a:defRPr sz="1200" b="0" i="0" u="none" strike="noStrike" cap="none">
                <a:solidFill>
                  <a:srgbClr val="FFFFFF"/>
                </a:solidFill>
                <a:latin typeface="Verdana"/>
                <a:ea typeface="Verdana"/>
                <a:cs typeface="Verdana"/>
                <a:sym typeface="Verdana"/>
              </a:defRPr>
            </a:lvl6pPr>
            <a:lvl7pPr marL="0" marR="0" lvl="6" indent="0" algn="r" rtl="0">
              <a:spcBef>
                <a:spcPts val="0"/>
              </a:spcBef>
              <a:spcAft>
                <a:spcPts val="0"/>
              </a:spcAft>
              <a:buNone/>
              <a:defRPr sz="1200" b="0" i="0" u="none" strike="noStrike" cap="none">
                <a:solidFill>
                  <a:srgbClr val="FFFFFF"/>
                </a:solidFill>
                <a:latin typeface="Verdana"/>
                <a:ea typeface="Verdana"/>
                <a:cs typeface="Verdana"/>
                <a:sym typeface="Verdana"/>
              </a:defRPr>
            </a:lvl7pPr>
            <a:lvl8pPr marL="0" marR="0" lvl="7" indent="0" algn="r" rtl="0">
              <a:spcBef>
                <a:spcPts val="0"/>
              </a:spcBef>
              <a:spcAft>
                <a:spcPts val="0"/>
              </a:spcAft>
              <a:buNone/>
              <a:defRPr sz="1200" b="0" i="0" u="none" strike="noStrike" cap="none">
                <a:solidFill>
                  <a:srgbClr val="FFFFFF"/>
                </a:solidFill>
                <a:latin typeface="Verdana"/>
                <a:ea typeface="Verdana"/>
                <a:cs typeface="Verdana"/>
                <a:sym typeface="Verdana"/>
              </a:defRPr>
            </a:lvl8pPr>
            <a:lvl9pPr marL="0" marR="0" lvl="8" indent="0" algn="r" rtl="0">
              <a:spcBef>
                <a:spcPts val="0"/>
              </a:spcBef>
              <a:spcAft>
                <a:spcPts val="0"/>
              </a:spcAft>
              <a:buNone/>
              <a:defRPr sz="1200" b="0" i="0" u="none" strike="noStrike" cap="none">
                <a:solidFill>
                  <a:srgbClr val="FFFFFF"/>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3"/>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2pPr>
            <a:lvl3pPr marR="0" lvl="2"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3pPr>
            <a:lvl4pPr marR="0" lvl="3"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4pPr>
            <a:lvl5pPr marR="0" lvl="4"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5pPr>
            <a:lvl6pPr marR="0" lvl="5" algn="ctr" rtl="0">
              <a:spcBef>
                <a:spcPts val="0"/>
              </a:spcBef>
              <a:spcAft>
                <a:spcPts val="0"/>
              </a:spcAft>
              <a:buSzPts val="1400"/>
              <a:buNone/>
              <a:defRPr sz="4400" b="1" i="0" u="none" strike="noStrike" cap="none">
                <a:solidFill>
                  <a:srgbClr val="FFCC00"/>
                </a:solidFill>
                <a:latin typeface="Arial"/>
                <a:ea typeface="Arial"/>
                <a:cs typeface="Arial"/>
                <a:sym typeface="Arial"/>
              </a:defRPr>
            </a:lvl6pPr>
            <a:lvl7pPr marR="0" lvl="6" algn="ctr" rtl="0">
              <a:spcBef>
                <a:spcPts val="0"/>
              </a:spcBef>
              <a:spcAft>
                <a:spcPts val="0"/>
              </a:spcAft>
              <a:buSzPts val="1400"/>
              <a:buNone/>
              <a:defRPr sz="4400" b="1" i="0" u="none" strike="noStrike" cap="none">
                <a:solidFill>
                  <a:srgbClr val="FFCC00"/>
                </a:solidFill>
                <a:latin typeface="Arial"/>
                <a:ea typeface="Arial"/>
                <a:cs typeface="Arial"/>
                <a:sym typeface="Arial"/>
              </a:defRPr>
            </a:lvl7pPr>
            <a:lvl8pPr marR="0" lvl="7" algn="ctr" rtl="0">
              <a:spcBef>
                <a:spcPts val="0"/>
              </a:spcBef>
              <a:spcAft>
                <a:spcPts val="0"/>
              </a:spcAft>
              <a:buSzPts val="1400"/>
              <a:buNone/>
              <a:defRPr sz="4400" b="1" i="0" u="none" strike="noStrike" cap="none">
                <a:solidFill>
                  <a:srgbClr val="FFCC00"/>
                </a:solidFill>
                <a:latin typeface="Arial"/>
                <a:ea typeface="Arial"/>
                <a:cs typeface="Arial"/>
                <a:sym typeface="Arial"/>
              </a:defRPr>
            </a:lvl8pPr>
            <a:lvl9pPr marR="0" lvl="8" algn="ctr" rtl="0">
              <a:spcBef>
                <a:spcPts val="0"/>
              </a:spcBef>
              <a:spcAft>
                <a:spcPts val="0"/>
              </a:spcAft>
              <a:buSzPts val="1400"/>
              <a:buNone/>
              <a:defRPr sz="4400" b="1" i="0" u="none" strike="noStrike" cap="none">
                <a:solidFill>
                  <a:srgbClr val="FFCC00"/>
                </a:solidFill>
                <a:latin typeface="Arial"/>
                <a:ea typeface="Arial"/>
                <a:cs typeface="Arial"/>
                <a:sym typeface="Arial"/>
              </a:defRPr>
            </a:lvl9pPr>
          </a:lstStyle>
          <a:p>
            <a:endParaRPr/>
          </a:p>
        </p:txBody>
      </p:sp>
      <p:sp>
        <p:nvSpPr>
          <p:cNvPr id="24" name="Google Shape;24;p4"/>
          <p:cNvSpPr txBox="1">
            <a:spLocks noGrp="1"/>
          </p:cNvSpPr>
          <p:nvPr>
            <p:ph type="body" idx="1"/>
          </p:nvPr>
        </p:nvSpPr>
        <p:spPr>
          <a:xfrm>
            <a:off x="304800" y="1219201"/>
            <a:ext cx="5689600" cy="4906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rgbClr val="FFC82D"/>
              </a:buClr>
              <a:buSzPts val="2800"/>
              <a:buFont typeface="Arial"/>
              <a:buChar char="•"/>
              <a:defRPr sz="2800" b="1" i="0" u="none" strike="noStrike" cap="none">
                <a:solidFill>
                  <a:srgbClr val="FFC82D"/>
                </a:solidFill>
                <a:latin typeface="Arial"/>
                <a:ea typeface="Arial"/>
                <a:cs typeface="Arial"/>
                <a:sym typeface="Arial"/>
              </a:defRPr>
            </a:lvl1pPr>
            <a:lvl2pPr marL="914400" marR="0" lvl="1"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2pPr>
            <a:lvl3pPr marL="1371600" marR="0" lvl="2"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5pPr>
            <a:lvl6pPr marL="2743200" marR="0" lvl="5" indent="-342900" algn="l" rtl="0">
              <a:spcBef>
                <a:spcPts val="360"/>
              </a:spcBef>
              <a:spcAft>
                <a:spcPts val="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6pPr>
            <a:lvl7pPr marL="3200400" marR="0" lvl="6" indent="-342900" algn="l" rtl="0">
              <a:spcBef>
                <a:spcPts val="360"/>
              </a:spcBef>
              <a:spcAft>
                <a:spcPts val="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7pPr>
            <a:lvl8pPr marL="3657600" marR="0" lvl="7" indent="-342900" algn="l" rtl="0">
              <a:spcBef>
                <a:spcPts val="360"/>
              </a:spcBef>
              <a:spcAft>
                <a:spcPts val="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8pPr>
            <a:lvl9pPr marL="4114800" marR="0" lvl="8" indent="-342900" algn="l" rtl="0">
              <a:spcBef>
                <a:spcPts val="360"/>
              </a:spcBef>
              <a:spcAft>
                <a:spcPts val="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9pPr>
          </a:lstStyle>
          <a:p>
            <a:endParaRPr/>
          </a:p>
        </p:txBody>
      </p:sp>
      <p:sp>
        <p:nvSpPr>
          <p:cNvPr id="25" name="Google Shape;25;p4"/>
          <p:cNvSpPr txBox="1">
            <a:spLocks noGrp="1"/>
          </p:cNvSpPr>
          <p:nvPr>
            <p:ph type="body" idx="2"/>
          </p:nvPr>
        </p:nvSpPr>
        <p:spPr>
          <a:xfrm>
            <a:off x="6197600" y="1219201"/>
            <a:ext cx="5689600" cy="4906963"/>
          </a:xfrm>
          <a:prstGeom prst="rect">
            <a:avLst/>
          </a:prstGeom>
          <a:noFill/>
          <a:ln>
            <a:noFill/>
          </a:ln>
        </p:spPr>
        <p:txBody>
          <a:bodyPr spcFirstLastPara="1" wrap="square" lIns="91425" tIns="45700" rIns="91425" bIns="45700" anchor="t" anchorCtr="0">
            <a:noAutofit/>
          </a:bodyPr>
          <a:lstStyle>
            <a:lvl1pPr marL="457200" marR="0" lvl="0" indent="-406400" algn="l" rtl="0">
              <a:spcBef>
                <a:spcPts val="560"/>
              </a:spcBef>
              <a:spcAft>
                <a:spcPts val="0"/>
              </a:spcAft>
              <a:buClr>
                <a:srgbClr val="FFC82D"/>
              </a:buClr>
              <a:buSzPts val="2800"/>
              <a:buFont typeface="Arial"/>
              <a:buChar char="•"/>
              <a:defRPr sz="2800" b="1" i="0" u="none" strike="noStrike" cap="none">
                <a:solidFill>
                  <a:srgbClr val="FFC82D"/>
                </a:solidFill>
                <a:latin typeface="Arial"/>
                <a:ea typeface="Arial"/>
                <a:cs typeface="Arial"/>
                <a:sym typeface="Arial"/>
              </a:defRPr>
            </a:lvl1pPr>
            <a:lvl2pPr marL="914400" marR="0" lvl="1"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2pPr>
            <a:lvl3pPr marL="1371600" marR="0" lvl="2"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5pPr>
            <a:lvl6pPr marL="2743200" marR="0" lvl="5" indent="-342900" algn="l" rtl="0">
              <a:spcBef>
                <a:spcPts val="360"/>
              </a:spcBef>
              <a:spcAft>
                <a:spcPts val="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6pPr>
            <a:lvl7pPr marL="3200400" marR="0" lvl="6" indent="-342900" algn="l" rtl="0">
              <a:spcBef>
                <a:spcPts val="360"/>
              </a:spcBef>
              <a:spcAft>
                <a:spcPts val="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7pPr>
            <a:lvl8pPr marL="3657600" marR="0" lvl="7" indent="-342900" algn="l" rtl="0">
              <a:spcBef>
                <a:spcPts val="360"/>
              </a:spcBef>
              <a:spcAft>
                <a:spcPts val="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8pPr>
            <a:lvl9pPr marL="4114800" marR="0" lvl="8" indent="-342900" algn="l" rtl="0">
              <a:spcBef>
                <a:spcPts val="360"/>
              </a:spcBef>
              <a:spcAft>
                <a:spcPts val="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9pPr>
          </a:lstStyle>
          <a:p>
            <a:endParaRPr/>
          </a:p>
        </p:txBody>
      </p:sp>
      <p:sp>
        <p:nvSpPr>
          <p:cNvPr id="26" name="Google Shape;26;p4"/>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200" i="0">
                <a:solidFill>
                  <a:srgbClr val="FFFFFF"/>
                </a:solidFill>
                <a:latin typeface="Verdana"/>
                <a:ea typeface="Verdana"/>
                <a:cs typeface="Verdana"/>
                <a:sym typeface="Verdana"/>
              </a:defRPr>
            </a:lvl1pPr>
            <a:lvl2pPr marL="0" marR="0" lvl="1" indent="0" algn="r" rtl="0">
              <a:spcBef>
                <a:spcPts val="0"/>
              </a:spcBef>
              <a:spcAft>
                <a:spcPts val="0"/>
              </a:spcAft>
              <a:buNone/>
              <a:defRPr sz="1200" i="0">
                <a:solidFill>
                  <a:srgbClr val="FFFFFF"/>
                </a:solidFill>
                <a:latin typeface="Verdana"/>
                <a:ea typeface="Verdana"/>
                <a:cs typeface="Verdana"/>
                <a:sym typeface="Verdana"/>
              </a:defRPr>
            </a:lvl2pPr>
            <a:lvl3pPr marL="0" marR="0" lvl="2" indent="0" algn="r" rtl="0">
              <a:spcBef>
                <a:spcPts val="0"/>
              </a:spcBef>
              <a:spcAft>
                <a:spcPts val="0"/>
              </a:spcAft>
              <a:buNone/>
              <a:defRPr sz="1200" i="0">
                <a:solidFill>
                  <a:srgbClr val="FFFFFF"/>
                </a:solidFill>
                <a:latin typeface="Verdana"/>
                <a:ea typeface="Verdana"/>
                <a:cs typeface="Verdana"/>
                <a:sym typeface="Verdana"/>
              </a:defRPr>
            </a:lvl3pPr>
            <a:lvl4pPr marL="0" marR="0" lvl="3" indent="0" algn="r" rtl="0">
              <a:spcBef>
                <a:spcPts val="0"/>
              </a:spcBef>
              <a:spcAft>
                <a:spcPts val="0"/>
              </a:spcAft>
              <a:buNone/>
              <a:defRPr sz="1200" i="0">
                <a:solidFill>
                  <a:srgbClr val="FFFFFF"/>
                </a:solidFill>
                <a:latin typeface="Verdana"/>
                <a:ea typeface="Verdana"/>
                <a:cs typeface="Verdana"/>
                <a:sym typeface="Verdana"/>
              </a:defRPr>
            </a:lvl4pPr>
            <a:lvl5pPr marL="0" marR="0" lvl="4" indent="0" algn="r" rtl="0">
              <a:spcBef>
                <a:spcPts val="0"/>
              </a:spcBef>
              <a:spcAft>
                <a:spcPts val="0"/>
              </a:spcAft>
              <a:buNone/>
              <a:defRPr sz="1200" i="0">
                <a:solidFill>
                  <a:srgbClr val="FFFFFF"/>
                </a:solidFill>
                <a:latin typeface="Verdana"/>
                <a:ea typeface="Verdana"/>
                <a:cs typeface="Verdana"/>
                <a:sym typeface="Verdana"/>
              </a:defRPr>
            </a:lvl5pPr>
            <a:lvl6pPr marL="0" marR="0" lvl="5" indent="0" algn="r" rtl="0">
              <a:spcBef>
                <a:spcPts val="0"/>
              </a:spcBef>
              <a:spcAft>
                <a:spcPts val="0"/>
              </a:spcAft>
              <a:buNone/>
              <a:defRPr sz="1200" i="0">
                <a:solidFill>
                  <a:srgbClr val="FFFFFF"/>
                </a:solidFill>
                <a:latin typeface="Verdana"/>
                <a:ea typeface="Verdana"/>
                <a:cs typeface="Verdana"/>
                <a:sym typeface="Verdana"/>
              </a:defRPr>
            </a:lvl6pPr>
            <a:lvl7pPr marL="0" marR="0" lvl="6" indent="0" algn="r" rtl="0">
              <a:spcBef>
                <a:spcPts val="0"/>
              </a:spcBef>
              <a:spcAft>
                <a:spcPts val="0"/>
              </a:spcAft>
              <a:buNone/>
              <a:defRPr sz="1200" i="0">
                <a:solidFill>
                  <a:srgbClr val="FFFFFF"/>
                </a:solidFill>
                <a:latin typeface="Verdana"/>
                <a:ea typeface="Verdana"/>
                <a:cs typeface="Verdana"/>
                <a:sym typeface="Verdana"/>
              </a:defRPr>
            </a:lvl7pPr>
            <a:lvl8pPr marL="0" marR="0" lvl="7" indent="0" algn="r" rtl="0">
              <a:spcBef>
                <a:spcPts val="0"/>
              </a:spcBef>
              <a:spcAft>
                <a:spcPts val="0"/>
              </a:spcAft>
              <a:buNone/>
              <a:defRPr sz="1200" i="0">
                <a:solidFill>
                  <a:srgbClr val="FFFFFF"/>
                </a:solidFill>
                <a:latin typeface="Verdana"/>
                <a:ea typeface="Verdana"/>
                <a:cs typeface="Verdana"/>
                <a:sym typeface="Verdana"/>
              </a:defRPr>
            </a:lvl8pPr>
            <a:lvl9pPr marL="0" marR="0" lvl="8" indent="0" algn="r" rtl="0">
              <a:spcBef>
                <a:spcPts val="0"/>
              </a:spcBef>
              <a:spcAft>
                <a:spcPts val="0"/>
              </a:spcAft>
              <a:buNone/>
              <a:defRPr sz="1200" i="0">
                <a:solidFill>
                  <a:srgbClr val="FFFFFF"/>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27" name="Google Shape;27;p4"/>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i="0">
                <a:solidFill>
                  <a:schemeClr val="lt1"/>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2pPr>
            <a:lvl3pPr marR="0" lvl="2"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3pPr>
            <a:lvl4pPr marR="0" lvl="3"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4pPr>
            <a:lvl5pPr marR="0" lvl="4"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5pPr>
            <a:lvl6pPr marR="0" lvl="5" algn="ctr" rtl="0">
              <a:spcBef>
                <a:spcPts val="0"/>
              </a:spcBef>
              <a:spcAft>
                <a:spcPts val="0"/>
              </a:spcAft>
              <a:buSzPts val="1400"/>
              <a:buNone/>
              <a:defRPr sz="4400" b="1" i="0" u="none" strike="noStrike" cap="none">
                <a:solidFill>
                  <a:srgbClr val="FFCC00"/>
                </a:solidFill>
                <a:latin typeface="Arial"/>
                <a:ea typeface="Arial"/>
                <a:cs typeface="Arial"/>
                <a:sym typeface="Arial"/>
              </a:defRPr>
            </a:lvl6pPr>
            <a:lvl7pPr marR="0" lvl="6" algn="ctr" rtl="0">
              <a:spcBef>
                <a:spcPts val="0"/>
              </a:spcBef>
              <a:spcAft>
                <a:spcPts val="0"/>
              </a:spcAft>
              <a:buSzPts val="1400"/>
              <a:buNone/>
              <a:defRPr sz="4400" b="1" i="0" u="none" strike="noStrike" cap="none">
                <a:solidFill>
                  <a:srgbClr val="FFCC00"/>
                </a:solidFill>
                <a:latin typeface="Arial"/>
                <a:ea typeface="Arial"/>
                <a:cs typeface="Arial"/>
                <a:sym typeface="Arial"/>
              </a:defRPr>
            </a:lvl7pPr>
            <a:lvl8pPr marR="0" lvl="7" algn="ctr" rtl="0">
              <a:spcBef>
                <a:spcPts val="0"/>
              </a:spcBef>
              <a:spcAft>
                <a:spcPts val="0"/>
              </a:spcAft>
              <a:buSzPts val="1400"/>
              <a:buNone/>
              <a:defRPr sz="4400" b="1" i="0" u="none" strike="noStrike" cap="none">
                <a:solidFill>
                  <a:srgbClr val="FFCC00"/>
                </a:solidFill>
                <a:latin typeface="Arial"/>
                <a:ea typeface="Arial"/>
                <a:cs typeface="Arial"/>
                <a:sym typeface="Arial"/>
              </a:defRPr>
            </a:lvl8pPr>
            <a:lvl9pPr marR="0" lvl="8" algn="ctr" rtl="0">
              <a:spcBef>
                <a:spcPts val="0"/>
              </a:spcBef>
              <a:spcAft>
                <a:spcPts val="0"/>
              </a:spcAft>
              <a:buSzPts val="1400"/>
              <a:buNone/>
              <a:defRPr sz="4400" b="1" i="0" u="none" strike="noStrike" cap="none">
                <a:solidFill>
                  <a:srgbClr val="FFCC00"/>
                </a:solidFill>
                <a:latin typeface="Arial"/>
                <a:ea typeface="Arial"/>
                <a:cs typeface="Arial"/>
                <a:sym typeface="Arial"/>
              </a:defRPr>
            </a:lvl9pPr>
          </a:lstStyle>
          <a:p>
            <a:endParaRPr/>
          </a:p>
        </p:txBody>
      </p:sp>
      <p:sp>
        <p:nvSpPr>
          <p:cNvPr id="30" name="Google Shape;30;p5"/>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rgbClr val="FFC82D"/>
              </a:buClr>
              <a:buSzPts val="2400"/>
              <a:buFont typeface="Arial"/>
              <a:buNone/>
              <a:defRPr sz="2400" b="1" i="0" u="none" strike="noStrike" cap="none">
                <a:solidFill>
                  <a:srgbClr val="FFC82D"/>
                </a:solidFill>
                <a:latin typeface="Arial"/>
                <a:ea typeface="Arial"/>
                <a:cs typeface="Arial"/>
                <a:sym typeface="Arial"/>
              </a:defRPr>
            </a:lvl1pPr>
            <a:lvl2pPr marL="914400" marR="0" lvl="1" indent="-228600" algn="l" rtl="0">
              <a:spcBef>
                <a:spcPts val="400"/>
              </a:spcBef>
              <a:spcAft>
                <a:spcPts val="0"/>
              </a:spcAft>
              <a:buClr>
                <a:schemeClr val="lt1"/>
              </a:buClr>
              <a:buSzPts val="2000"/>
              <a:buFont typeface="Arial"/>
              <a:buNone/>
              <a:defRPr sz="2000" b="1" i="0" u="none" strike="noStrike" cap="none">
                <a:solidFill>
                  <a:schemeClr val="lt1"/>
                </a:solidFill>
                <a:latin typeface="Arial"/>
                <a:ea typeface="Arial"/>
                <a:cs typeface="Arial"/>
                <a:sym typeface="Arial"/>
              </a:defRPr>
            </a:lvl2pPr>
            <a:lvl3pPr marL="1371600" marR="0" lvl="2" indent="-228600" algn="l" rtl="0">
              <a:spcBef>
                <a:spcPts val="36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3pPr>
            <a:lvl4pPr marL="1828800" marR="0" lvl="3" indent="-228600" algn="l" rtl="0">
              <a:spcBef>
                <a:spcPts val="32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4pPr>
            <a:lvl5pPr marL="2286000" marR="0" lvl="4" indent="-228600" algn="l" rtl="0">
              <a:spcBef>
                <a:spcPts val="32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5pPr>
            <a:lvl6pPr marL="2743200" marR="0" lvl="5" indent="-228600" algn="l" rtl="0">
              <a:spcBef>
                <a:spcPts val="320"/>
              </a:spcBef>
              <a:spcAft>
                <a:spcPts val="0"/>
              </a:spcAft>
              <a:buClr>
                <a:schemeClr val="lt1"/>
              </a:buClr>
              <a:buSzPts val="1600"/>
              <a:buFont typeface="Calibri"/>
              <a:buNone/>
              <a:defRPr sz="1600" b="1" i="0" u="none" strike="noStrike" cap="none">
                <a:solidFill>
                  <a:schemeClr val="lt1"/>
                </a:solidFill>
                <a:latin typeface="Calibri"/>
                <a:ea typeface="Calibri"/>
                <a:cs typeface="Calibri"/>
                <a:sym typeface="Calibri"/>
              </a:defRPr>
            </a:lvl6pPr>
            <a:lvl7pPr marL="3200400" marR="0" lvl="6" indent="-228600" algn="l" rtl="0">
              <a:spcBef>
                <a:spcPts val="320"/>
              </a:spcBef>
              <a:spcAft>
                <a:spcPts val="0"/>
              </a:spcAft>
              <a:buClr>
                <a:schemeClr val="lt1"/>
              </a:buClr>
              <a:buSzPts val="1600"/>
              <a:buFont typeface="Calibri"/>
              <a:buNone/>
              <a:defRPr sz="1600" b="1" i="0" u="none" strike="noStrike" cap="none">
                <a:solidFill>
                  <a:schemeClr val="lt1"/>
                </a:solidFill>
                <a:latin typeface="Calibri"/>
                <a:ea typeface="Calibri"/>
                <a:cs typeface="Calibri"/>
                <a:sym typeface="Calibri"/>
              </a:defRPr>
            </a:lvl7pPr>
            <a:lvl8pPr marL="3657600" marR="0" lvl="7" indent="-228600" algn="l" rtl="0">
              <a:spcBef>
                <a:spcPts val="320"/>
              </a:spcBef>
              <a:spcAft>
                <a:spcPts val="0"/>
              </a:spcAft>
              <a:buClr>
                <a:schemeClr val="lt1"/>
              </a:buClr>
              <a:buSzPts val="1600"/>
              <a:buFont typeface="Calibri"/>
              <a:buNone/>
              <a:defRPr sz="1600" b="1" i="0" u="none" strike="noStrike" cap="none">
                <a:solidFill>
                  <a:schemeClr val="lt1"/>
                </a:solidFill>
                <a:latin typeface="Calibri"/>
                <a:ea typeface="Calibri"/>
                <a:cs typeface="Calibri"/>
                <a:sym typeface="Calibri"/>
              </a:defRPr>
            </a:lvl8pPr>
            <a:lvl9pPr marL="4114800" marR="0" lvl="8" indent="-228600" algn="l" rtl="0">
              <a:spcBef>
                <a:spcPts val="320"/>
              </a:spcBef>
              <a:spcAft>
                <a:spcPts val="0"/>
              </a:spcAft>
              <a:buClr>
                <a:schemeClr val="lt1"/>
              </a:buClr>
              <a:buSzPts val="1600"/>
              <a:buFont typeface="Calibri"/>
              <a:buNone/>
              <a:defRPr sz="1600" b="1" i="0" u="none" strike="noStrike" cap="none">
                <a:solidFill>
                  <a:schemeClr val="lt1"/>
                </a:solidFill>
                <a:latin typeface="Calibri"/>
                <a:ea typeface="Calibri"/>
                <a:cs typeface="Calibri"/>
                <a:sym typeface="Calibri"/>
              </a:defRPr>
            </a:lvl9pPr>
          </a:lstStyle>
          <a:p>
            <a:endParaRPr/>
          </a:p>
        </p:txBody>
      </p:sp>
      <p:sp>
        <p:nvSpPr>
          <p:cNvPr id="31" name="Google Shape;31;p5"/>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FFC82D"/>
              </a:buClr>
              <a:buSzPts val="2400"/>
              <a:buFont typeface="Arial"/>
              <a:buChar char="•"/>
              <a:defRPr sz="2400" b="1" i="0" u="none" strike="noStrike" cap="none">
                <a:solidFill>
                  <a:srgbClr val="FFC82D"/>
                </a:solidFill>
                <a:latin typeface="Arial"/>
                <a:ea typeface="Arial"/>
                <a:cs typeface="Arial"/>
                <a:sym typeface="Arial"/>
              </a:defRPr>
            </a:lvl1pPr>
            <a:lvl2pPr marL="914400" marR="0" lvl="1"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3pPr>
            <a:lvl4pPr marL="1828800" marR="0" lvl="3" indent="-330200" algn="l" rtl="0">
              <a:spcBef>
                <a:spcPts val="32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spcBef>
                <a:spcPts val="32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spcBef>
                <a:spcPts val="320"/>
              </a:spcBef>
              <a:spcAft>
                <a:spcPts val="0"/>
              </a:spcAft>
              <a:buClr>
                <a:schemeClr val="lt1"/>
              </a:buClr>
              <a:buSzPts val="1600"/>
              <a:buFont typeface="Calibri"/>
              <a:buChar char="»"/>
              <a:defRPr sz="1600" b="0" i="0" u="none" strike="noStrike" cap="none">
                <a:solidFill>
                  <a:schemeClr val="lt1"/>
                </a:solidFill>
                <a:latin typeface="Calibri"/>
                <a:ea typeface="Calibri"/>
                <a:cs typeface="Calibri"/>
                <a:sym typeface="Calibri"/>
              </a:defRPr>
            </a:lvl6pPr>
            <a:lvl7pPr marL="3200400" marR="0" lvl="6" indent="-330200" algn="l" rtl="0">
              <a:spcBef>
                <a:spcPts val="320"/>
              </a:spcBef>
              <a:spcAft>
                <a:spcPts val="0"/>
              </a:spcAft>
              <a:buClr>
                <a:schemeClr val="lt1"/>
              </a:buClr>
              <a:buSzPts val="1600"/>
              <a:buFont typeface="Calibri"/>
              <a:buChar char="»"/>
              <a:defRPr sz="1600" b="0" i="0" u="none" strike="noStrike" cap="none">
                <a:solidFill>
                  <a:schemeClr val="lt1"/>
                </a:solidFill>
                <a:latin typeface="Calibri"/>
                <a:ea typeface="Calibri"/>
                <a:cs typeface="Calibri"/>
                <a:sym typeface="Calibri"/>
              </a:defRPr>
            </a:lvl7pPr>
            <a:lvl8pPr marL="3657600" marR="0" lvl="7" indent="-330200" algn="l" rtl="0">
              <a:spcBef>
                <a:spcPts val="320"/>
              </a:spcBef>
              <a:spcAft>
                <a:spcPts val="0"/>
              </a:spcAft>
              <a:buClr>
                <a:schemeClr val="lt1"/>
              </a:buClr>
              <a:buSzPts val="1600"/>
              <a:buFont typeface="Calibri"/>
              <a:buChar char="»"/>
              <a:defRPr sz="1600" b="0" i="0" u="none" strike="noStrike" cap="none">
                <a:solidFill>
                  <a:schemeClr val="lt1"/>
                </a:solidFill>
                <a:latin typeface="Calibri"/>
                <a:ea typeface="Calibri"/>
                <a:cs typeface="Calibri"/>
                <a:sym typeface="Calibri"/>
              </a:defRPr>
            </a:lvl8pPr>
            <a:lvl9pPr marL="4114800" marR="0" lvl="8" indent="-330200" algn="l" rtl="0">
              <a:spcBef>
                <a:spcPts val="320"/>
              </a:spcBef>
              <a:spcAft>
                <a:spcPts val="0"/>
              </a:spcAft>
              <a:buClr>
                <a:schemeClr val="lt1"/>
              </a:buClr>
              <a:buSzPts val="1600"/>
              <a:buFont typeface="Calibri"/>
              <a:buChar char="»"/>
              <a:defRPr sz="1600" b="0" i="0" u="none" strike="noStrike" cap="none">
                <a:solidFill>
                  <a:schemeClr val="lt1"/>
                </a:solidFill>
                <a:latin typeface="Calibri"/>
                <a:ea typeface="Calibri"/>
                <a:cs typeface="Calibri"/>
                <a:sym typeface="Calibri"/>
              </a:defRPr>
            </a:lvl9pPr>
          </a:lstStyle>
          <a:p>
            <a:endParaRPr/>
          </a:p>
        </p:txBody>
      </p:sp>
      <p:sp>
        <p:nvSpPr>
          <p:cNvPr id="32" name="Google Shape;32;p5"/>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marR="0" lvl="0" indent="-228600" algn="l" rtl="0">
              <a:spcBef>
                <a:spcPts val="480"/>
              </a:spcBef>
              <a:spcAft>
                <a:spcPts val="0"/>
              </a:spcAft>
              <a:buClr>
                <a:srgbClr val="FFC82D"/>
              </a:buClr>
              <a:buSzPts val="2400"/>
              <a:buFont typeface="Arial"/>
              <a:buNone/>
              <a:defRPr sz="2400" b="1" i="0" u="none" strike="noStrike" cap="none">
                <a:solidFill>
                  <a:srgbClr val="FFC82D"/>
                </a:solidFill>
                <a:latin typeface="Arial"/>
                <a:ea typeface="Arial"/>
                <a:cs typeface="Arial"/>
                <a:sym typeface="Arial"/>
              </a:defRPr>
            </a:lvl1pPr>
            <a:lvl2pPr marL="914400" marR="0" lvl="1" indent="-228600" algn="l" rtl="0">
              <a:spcBef>
                <a:spcPts val="400"/>
              </a:spcBef>
              <a:spcAft>
                <a:spcPts val="0"/>
              </a:spcAft>
              <a:buClr>
                <a:schemeClr val="lt1"/>
              </a:buClr>
              <a:buSzPts val="2000"/>
              <a:buFont typeface="Arial"/>
              <a:buNone/>
              <a:defRPr sz="2000" b="1" i="0" u="none" strike="noStrike" cap="none">
                <a:solidFill>
                  <a:schemeClr val="lt1"/>
                </a:solidFill>
                <a:latin typeface="Arial"/>
                <a:ea typeface="Arial"/>
                <a:cs typeface="Arial"/>
                <a:sym typeface="Arial"/>
              </a:defRPr>
            </a:lvl2pPr>
            <a:lvl3pPr marL="1371600" marR="0" lvl="2" indent="-228600" algn="l" rtl="0">
              <a:spcBef>
                <a:spcPts val="360"/>
              </a:spcBef>
              <a:spcAft>
                <a:spcPts val="0"/>
              </a:spcAft>
              <a:buClr>
                <a:schemeClr val="lt1"/>
              </a:buClr>
              <a:buSzPts val="1800"/>
              <a:buFont typeface="Arial"/>
              <a:buNone/>
              <a:defRPr sz="1800" b="1" i="0" u="none" strike="noStrike" cap="none">
                <a:solidFill>
                  <a:schemeClr val="lt1"/>
                </a:solidFill>
                <a:latin typeface="Arial"/>
                <a:ea typeface="Arial"/>
                <a:cs typeface="Arial"/>
                <a:sym typeface="Arial"/>
              </a:defRPr>
            </a:lvl3pPr>
            <a:lvl4pPr marL="1828800" marR="0" lvl="3" indent="-228600" algn="l" rtl="0">
              <a:spcBef>
                <a:spcPts val="32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4pPr>
            <a:lvl5pPr marL="2286000" marR="0" lvl="4" indent="-228600" algn="l" rtl="0">
              <a:spcBef>
                <a:spcPts val="32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5pPr>
            <a:lvl6pPr marL="2743200" marR="0" lvl="5" indent="-228600" algn="l" rtl="0">
              <a:spcBef>
                <a:spcPts val="320"/>
              </a:spcBef>
              <a:spcAft>
                <a:spcPts val="0"/>
              </a:spcAft>
              <a:buClr>
                <a:schemeClr val="lt1"/>
              </a:buClr>
              <a:buSzPts val="1600"/>
              <a:buFont typeface="Calibri"/>
              <a:buNone/>
              <a:defRPr sz="1600" b="1" i="0" u="none" strike="noStrike" cap="none">
                <a:solidFill>
                  <a:schemeClr val="lt1"/>
                </a:solidFill>
                <a:latin typeface="Calibri"/>
                <a:ea typeface="Calibri"/>
                <a:cs typeface="Calibri"/>
                <a:sym typeface="Calibri"/>
              </a:defRPr>
            </a:lvl6pPr>
            <a:lvl7pPr marL="3200400" marR="0" lvl="6" indent="-228600" algn="l" rtl="0">
              <a:spcBef>
                <a:spcPts val="320"/>
              </a:spcBef>
              <a:spcAft>
                <a:spcPts val="0"/>
              </a:spcAft>
              <a:buClr>
                <a:schemeClr val="lt1"/>
              </a:buClr>
              <a:buSzPts val="1600"/>
              <a:buFont typeface="Calibri"/>
              <a:buNone/>
              <a:defRPr sz="1600" b="1" i="0" u="none" strike="noStrike" cap="none">
                <a:solidFill>
                  <a:schemeClr val="lt1"/>
                </a:solidFill>
                <a:latin typeface="Calibri"/>
                <a:ea typeface="Calibri"/>
                <a:cs typeface="Calibri"/>
                <a:sym typeface="Calibri"/>
              </a:defRPr>
            </a:lvl7pPr>
            <a:lvl8pPr marL="3657600" marR="0" lvl="7" indent="-228600" algn="l" rtl="0">
              <a:spcBef>
                <a:spcPts val="320"/>
              </a:spcBef>
              <a:spcAft>
                <a:spcPts val="0"/>
              </a:spcAft>
              <a:buClr>
                <a:schemeClr val="lt1"/>
              </a:buClr>
              <a:buSzPts val="1600"/>
              <a:buFont typeface="Calibri"/>
              <a:buNone/>
              <a:defRPr sz="1600" b="1" i="0" u="none" strike="noStrike" cap="none">
                <a:solidFill>
                  <a:schemeClr val="lt1"/>
                </a:solidFill>
                <a:latin typeface="Calibri"/>
                <a:ea typeface="Calibri"/>
                <a:cs typeface="Calibri"/>
                <a:sym typeface="Calibri"/>
              </a:defRPr>
            </a:lvl8pPr>
            <a:lvl9pPr marL="4114800" marR="0" lvl="8" indent="-228600" algn="l" rtl="0">
              <a:spcBef>
                <a:spcPts val="320"/>
              </a:spcBef>
              <a:spcAft>
                <a:spcPts val="0"/>
              </a:spcAft>
              <a:buClr>
                <a:schemeClr val="lt1"/>
              </a:buClr>
              <a:buSzPts val="1600"/>
              <a:buFont typeface="Calibri"/>
              <a:buNone/>
              <a:defRPr sz="1600" b="1" i="0" u="none" strike="noStrike" cap="none">
                <a:solidFill>
                  <a:schemeClr val="lt1"/>
                </a:solidFill>
                <a:latin typeface="Calibri"/>
                <a:ea typeface="Calibri"/>
                <a:cs typeface="Calibri"/>
                <a:sym typeface="Calibri"/>
              </a:defRPr>
            </a:lvl9pPr>
          </a:lstStyle>
          <a:p>
            <a:endParaRPr/>
          </a:p>
        </p:txBody>
      </p:sp>
      <p:sp>
        <p:nvSpPr>
          <p:cNvPr id="33" name="Google Shape;33;p5"/>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rgbClr val="FFC82D"/>
              </a:buClr>
              <a:buSzPts val="2400"/>
              <a:buFont typeface="Arial"/>
              <a:buChar char="•"/>
              <a:defRPr sz="2400" b="1" i="0" u="none" strike="noStrike" cap="none">
                <a:solidFill>
                  <a:srgbClr val="FFC82D"/>
                </a:solidFill>
                <a:latin typeface="Arial"/>
                <a:ea typeface="Arial"/>
                <a:cs typeface="Arial"/>
                <a:sym typeface="Arial"/>
              </a:defRPr>
            </a:lvl1pPr>
            <a:lvl2pPr marL="914400" marR="0" lvl="1"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Arial"/>
                <a:ea typeface="Arial"/>
                <a:cs typeface="Arial"/>
                <a:sym typeface="Arial"/>
              </a:defRPr>
            </a:lvl3pPr>
            <a:lvl4pPr marL="1828800" marR="0" lvl="3" indent="-330200" algn="l" rtl="0">
              <a:spcBef>
                <a:spcPts val="32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rtl="0">
              <a:spcBef>
                <a:spcPts val="32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rtl="0">
              <a:spcBef>
                <a:spcPts val="320"/>
              </a:spcBef>
              <a:spcAft>
                <a:spcPts val="0"/>
              </a:spcAft>
              <a:buClr>
                <a:schemeClr val="lt1"/>
              </a:buClr>
              <a:buSzPts val="1600"/>
              <a:buFont typeface="Calibri"/>
              <a:buChar char="»"/>
              <a:defRPr sz="1600" b="0" i="0" u="none" strike="noStrike" cap="none">
                <a:solidFill>
                  <a:schemeClr val="lt1"/>
                </a:solidFill>
                <a:latin typeface="Calibri"/>
                <a:ea typeface="Calibri"/>
                <a:cs typeface="Calibri"/>
                <a:sym typeface="Calibri"/>
              </a:defRPr>
            </a:lvl6pPr>
            <a:lvl7pPr marL="3200400" marR="0" lvl="6" indent="-330200" algn="l" rtl="0">
              <a:spcBef>
                <a:spcPts val="320"/>
              </a:spcBef>
              <a:spcAft>
                <a:spcPts val="0"/>
              </a:spcAft>
              <a:buClr>
                <a:schemeClr val="lt1"/>
              </a:buClr>
              <a:buSzPts val="1600"/>
              <a:buFont typeface="Calibri"/>
              <a:buChar char="»"/>
              <a:defRPr sz="1600" b="0" i="0" u="none" strike="noStrike" cap="none">
                <a:solidFill>
                  <a:schemeClr val="lt1"/>
                </a:solidFill>
                <a:latin typeface="Calibri"/>
                <a:ea typeface="Calibri"/>
                <a:cs typeface="Calibri"/>
                <a:sym typeface="Calibri"/>
              </a:defRPr>
            </a:lvl7pPr>
            <a:lvl8pPr marL="3657600" marR="0" lvl="7" indent="-330200" algn="l" rtl="0">
              <a:spcBef>
                <a:spcPts val="320"/>
              </a:spcBef>
              <a:spcAft>
                <a:spcPts val="0"/>
              </a:spcAft>
              <a:buClr>
                <a:schemeClr val="lt1"/>
              </a:buClr>
              <a:buSzPts val="1600"/>
              <a:buFont typeface="Calibri"/>
              <a:buChar char="»"/>
              <a:defRPr sz="1600" b="0" i="0" u="none" strike="noStrike" cap="none">
                <a:solidFill>
                  <a:schemeClr val="lt1"/>
                </a:solidFill>
                <a:latin typeface="Calibri"/>
                <a:ea typeface="Calibri"/>
                <a:cs typeface="Calibri"/>
                <a:sym typeface="Calibri"/>
              </a:defRPr>
            </a:lvl8pPr>
            <a:lvl9pPr marL="4114800" marR="0" lvl="8" indent="-330200" algn="l" rtl="0">
              <a:spcBef>
                <a:spcPts val="320"/>
              </a:spcBef>
              <a:spcAft>
                <a:spcPts val="0"/>
              </a:spcAft>
              <a:buClr>
                <a:schemeClr val="lt1"/>
              </a:buClr>
              <a:buSzPts val="1600"/>
              <a:buFont typeface="Calibri"/>
              <a:buChar char="»"/>
              <a:defRPr sz="1600" b="0" i="0" u="none" strike="noStrike" cap="none">
                <a:solidFill>
                  <a:schemeClr val="lt1"/>
                </a:solidFill>
                <a:latin typeface="Calibri"/>
                <a:ea typeface="Calibri"/>
                <a:cs typeface="Calibri"/>
                <a:sym typeface="Calibri"/>
              </a:defRPr>
            </a:lvl9pPr>
          </a:lstStyle>
          <a:p>
            <a:endParaRPr/>
          </a:p>
        </p:txBody>
      </p:sp>
      <p:sp>
        <p:nvSpPr>
          <p:cNvPr id="34" name="Google Shape;34;p5"/>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200" i="0">
                <a:solidFill>
                  <a:srgbClr val="FFFFFF"/>
                </a:solidFill>
                <a:latin typeface="Verdana"/>
                <a:ea typeface="Verdana"/>
                <a:cs typeface="Verdana"/>
                <a:sym typeface="Verdana"/>
              </a:defRPr>
            </a:lvl1pPr>
            <a:lvl2pPr marL="0" marR="0" lvl="1" indent="0" algn="r" rtl="0">
              <a:spcBef>
                <a:spcPts val="0"/>
              </a:spcBef>
              <a:spcAft>
                <a:spcPts val="0"/>
              </a:spcAft>
              <a:buNone/>
              <a:defRPr sz="1200" i="0">
                <a:solidFill>
                  <a:srgbClr val="FFFFFF"/>
                </a:solidFill>
                <a:latin typeface="Verdana"/>
                <a:ea typeface="Verdana"/>
                <a:cs typeface="Verdana"/>
                <a:sym typeface="Verdana"/>
              </a:defRPr>
            </a:lvl2pPr>
            <a:lvl3pPr marL="0" marR="0" lvl="2" indent="0" algn="r" rtl="0">
              <a:spcBef>
                <a:spcPts val="0"/>
              </a:spcBef>
              <a:spcAft>
                <a:spcPts val="0"/>
              </a:spcAft>
              <a:buNone/>
              <a:defRPr sz="1200" i="0">
                <a:solidFill>
                  <a:srgbClr val="FFFFFF"/>
                </a:solidFill>
                <a:latin typeface="Verdana"/>
                <a:ea typeface="Verdana"/>
                <a:cs typeface="Verdana"/>
                <a:sym typeface="Verdana"/>
              </a:defRPr>
            </a:lvl3pPr>
            <a:lvl4pPr marL="0" marR="0" lvl="3" indent="0" algn="r" rtl="0">
              <a:spcBef>
                <a:spcPts val="0"/>
              </a:spcBef>
              <a:spcAft>
                <a:spcPts val="0"/>
              </a:spcAft>
              <a:buNone/>
              <a:defRPr sz="1200" i="0">
                <a:solidFill>
                  <a:srgbClr val="FFFFFF"/>
                </a:solidFill>
                <a:latin typeface="Verdana"/>
                <a:ea typeface="Verdana"/>
                <a:cs typeface="Verdana"/>
                <a:sym typeface="Verdana"/>
              </a:defRPr>
            </a:lvl4pPr>
            <a:lvl5pPr marL="0" marR="0" lvl="4" indent="0" algn="r" rtl="0">
              <a:spcBef>
                <a:spcPts val="0"/>
              </a:spcBef>
              <a:spcAft>
                <a:spcPts val="0"/>
              </a:spcAft>
              <a:buNone/>
              <a:defRPr sz="1200" i="0">
                <a:solidFill>
                  <a:srgbClr val="FFFFFF"/>
                </a:solidFill>
                <a:latin typeface="Verdana"/>
                <a:ea typeface="Verdana"/>
                <a:cs typeface="Verdana"/>
                <a:sym typeface="Verdana"/>
              </a:defRPr>
            </a:lvl5pPr>
            <a:lvl6pPr marL="0" marR="0" lvl="5" indent="0" algn="r" rtl="0">
              <a:spcBef>
                <a:spcPts val="0"/>
              </a:spcBef>
              <a:spcAft>
                <a:spcPts val="0"/>
              </a:spcAft>
              <a:buNone/>
              <a:defRPr sz="1200" i="0">
                <a:solidFill>
                  <a:srgbClr val="FFFFFF"/>
                </a:solidFill>
                <a:latin typeface="Verdana"/>
                <a:ea typeface="Verdana"/>
                <a:cs typeface="Verdana"/>
                <a:sym typeface="Verdana"/>
              </a:defRPr>
            </a:lvl6pPr>
            <a:lvl7pPr marL="0" marR="0" lvl="6" indent="0" algn="r" rtl="0">
              <a:spcBef>
                <a:spcPts val="0"/>
              </a:spcBef>
              <a:spcAft>
                <a:spcPts val="0"/>
              </a:spcAft>
              <a:buNone/>
              <a:defRPr sz="1200" i="0">
                <a:solidFill>
                  <a:srgbClr val="FFFFFF"/>
                </a:solidFill>
                <a:latin typeface="Verdana"/>
                <a:ea typeface="Verdana"/>
                <a:cs typeface="Verdana"/>
                <a:sym typeface="Verdana"/>
              </a:defRPr>
            </a:lvl7pPr>
            <a:lvl8pPr marL="0" marR="0" lvl="7" indent="0" algn="r" rtl="0">
              <a:spcBef>
                <a:spcPts val="0"/>
              </a:spcBef>
              <a:spcAft>
                <a:spcPts val="0"/>
              </a:spcAft>
              <a:buNone/>
              <a:defRPr sz="1200" i="0">
                <a:solidFill>
                  <a:srgbClr val="FFFFFF"/>
                </a:solidFill>
                <a:latin typeface="Verdana"/>
                <a:ea typeface="Verdana"/>
                <a:cs typeface="Verdana"/>
                <a:sym typeface="Verdana"/>
              </a:defRPr>
            </a:lvl8pPr>
            <a:lvl9pPr marL="0" marR="0" lvl="8" indent="0" algn="r" rtl="0">
              <a:spcBef>
                <a:spcPts val="0"/>
              </a:spcBef>
              <a:spcAft>
                <a:spcPts val="0"/>
              </a:spcAft>
              <a:buNone/>
              <a:defRPr sz="1200" i="0">
                <a:solidFill>
                  <a:srgbClr val="FFFFFF"/>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5"/>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i="0">
                <a:solidFill>
                  <a:schemeClr val="lt1"/>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2pPr>
            <a:lvl3pPr marR="0" lvl="2"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3pPr>
            <a:lvl4pPr marR="0" lvl="3"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4pPr>
            <a:lvl5pPr marR="0" lvl="4"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5pPr>
            <a:lvl6pPr marR="0" lvl="5" algn="ctr" rtl="0">
              <a:spcBef>
                <a:spcPts val="0"/>
              </a:spcBef>
              <a:spcAft>
                <a:spcPts val="0"/>
              </a:spcAft>
              <a:buSzPts val="1400"/>
              <a:buNone/>
              <a:defRPr sz="4400" b="1" i="0" u="none" strike="noStrike" cap="none">
                <a:solidFill>
                  <a:srgbClr val="FFCC00"/>
                </a:solidFill>
                <a:latin typeface="Arial"/>
                <a:ea typeface="Arial"/>
                <a:cs typeface="Arial"/>
                <a:sym typeface="Arial"/>
              </a:defRPr>
            </a:lvl6pPr>
            <a:lvl7pPr marR="0" lvl="6" algn="ctr" rtl="0">
              <a:spcBef>
                <a:spcPts val="0"/>
              </a:spcBef>
              <a:spcAft>
                <a:spcPts val="0"/>
              </a:spcAft>
              <a:buSzPts val="1400"/>
              <a:buNone/>
              <a:defRPr sz="4400" b="1" i="0" u="none" strike="noStrike" cap="none">
                <a:solidFill>
                  <a:srgbClr val="FFCC00"/>
                </a:solidFill>
                <a:latin typeface="Arial"/>
                <a:ea typeface="Arial"/>
                <a:cs typeface="Arial"/>
                <a:sym typeface="Arial"/>
              </a:defRPr>
            </a:lvl7pPr>
            <a:lvl8pPr marR="0" lvl="7" algn="ctr" rtl="0">
              <a:spcBef>
                <a:spcPts val="0"/>
              </a:spcBef>
              <a:spcAft>
                <a:spcPts val="0"/>
              </a:spcAft>
              <a:buSzPts val="1400"/>
              <a:buNone/>
              <a:defRPr sz="4400" b="1" i="0" u="none" strike="noStrike" cap="none">
                <a:solidFill>
                  <a:srgbClr val="FFCC00"/>
                </a:solidFill>
                <a:latin typeface="Arial"/>
                <a:ea typeface="Arial"/>
                <a:cs typeface="Arial"/>
                <a:sym typeface="Arial"/>
              </a:defRPr>
            </a:lvl8pPr>
            <a:lvl9pPr marR="0" lvl="8" algn="ctr" rtl="0">
              <a:spcBef>
                <a:spcPts val="0"/>
              </a:spcBef>
              <a:spcAft>
                <a:spcPts val="0"/>
              </a:spcAft>
              <a:buSzPts val="1400"/>
              <a:buNone/>
              <a:defRPr sz="4400" b="1" i="0" u="none" strike="noStrike" cap="none">
                <a:solidFill>
                  <a:srgbClr val="FFCC00"/>
                </a:solidFill>
                <a:latin typeface="Arial"/>
                <a:ea typeface="Arial"/>
                <a:cs typeface="Arial"/>
                <a:sym typeface="Arial"/>
              </a:defRPr>
            </a:lvl9pPr>
          </a:lstStyle>
          <a:p>
            <a:endParaRPr/>
          </a:p>
        </p:txBody>
      </p:sp>
      <p:sp>
        <p:nvSpPr>
          <p:cNvPr id="38" name="Google Shape;38;p6"/>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200" i="0">
                <a:solidFill>
                  <a:srgbClr val="FFFFFF"/>
                </a:solidFill>
                <a:latin typeface="Verdana"/>
                <a:ea typeface="Verdana"/>
                <a:cs typeface="Verdana"/>
                <a:sym typeface="Verdana"/>
              </a:defRPr>
            </a:lvl1pPr>
            <a:lvl2pPr marL="0" marR="0" lvl="1" indent="0" algn="r" rtl="0">
              <a:spcBef>
                <a:spcPts val="0"/>
              </a:spcBef>
              <a:spcAft>
                <a:spcPts val="0"/>
              </a:spcAft>
              <a:buNone/>
              <a:defRPr sz="1200" i="0">
                <a:solidFill>
                  <a:srgbClr val="FFFFFF"/>
                </a:solidFill>
                <a:latin typeface="Verdana"/>
                <a:ea typeface="Verdana"/>
                <a:cs typeface="Verdana"/>
                <a:sym typeface="Verdana"/>
              </a:defRPr>
            </a:lvl2pPr>
            <a:lvl3pPr marL="0" marR="0" lvl="2" indent="0" algn="r" rtl="0">
              <a:spcBef>
                <a:spcPts val="0"/>
              </a:spcBef>
              <a:spcAft>
                <a:spcPts val="0"/>
              </a:spcAft>
              <a:buNone/>
              <a:defRPr sz="1200" i="0">
                <a:solidFill>
                  <a:srgbClr val="FFFFFF"/>
                </a:solidFill>
                <a:latin typeface="Verdana"/>
                <a:ea typeface="Verdana"/>
                <a:cs typeface="Verdana"/>
                <a:sym typeface="Verdana"/>
              </a:defRPr>
            </a:lvl3pPr>
            <a:lvl4pPr marL="0" marR="0" lvl="3" indent="0" algn="r" rtl="0">
              <a:spcBef>
                <a:spcPts val="0"/>
              </a:spcBef>
              <a:spcAft>
                <a:spcPts val="0"/>
              </a:spcAft>
              <a:buNone/>
              <a:defRPr sz="1200" i="0">
                <a:solidFill>
                  <a:srgbClr val="FFFFFF"/>
                </a:solidFill>
                <a:latin typeface="Verdana"/>
                <a:ea typeface="Verdana"/>
                <a:cs typeface="Verdana"/>
                <a:sym typeface="Verdana"/>
              </a:defRPr>
            </a:lvl4pPr>
            <a:lvl5pPr marL="0" marR="0" lvl="4" indent="0" algn="r" rtl="0">
              <a:spcBef>
                <a:spcPts val="0"/>
              </a:spcBef>
              <a:spcAft>
                <a:spcPts val="0"/>
              </a:spcAft>
              <a:buNone/>
              <a:defRPr sz="1200" i="0">
                <a:solidFill>
                  <a:srgbClr val="FFFFFF"/>
                </a:solidFill>
                <a:latin typeface="Verdana"/>
                <a:ea typeface="Verdana"/>
                <a:cs typeface="Verdana"/>
                <a:sym typeface="Verdana"/>
              </a:defRPr>
            </a:lvl5pPr>
            <a:lvl6pPr marL="0" marR="0" lvl="5" indent="0" algn="r" rtl="0">
              <a:spcBef>
                <a:spcPts val="0"/>
              </a:spcBef>
              <a:spcAft>
                <a:spcPts val="0"/>
              </a:spcAft>
              <a:buNone/>
              <a:defRPr sz="1200" i="0">
                <a:solidFill>
                  <a:srgbClr val="FFFFFF"/>
                </a:solidFill>
                <a:latin typeface="Verdana"/>
                <a:ea typeface="Verdana"/>
                <a:cs typeface="Verdana"/>
                <a:sym typeface="Verdana"/>
              </a:defRPr>
            </a:lvl6pPr>
            <a:lvl7pPr marL="0" marR="0" lvl="6" indent="0" algn="r" rtl="0">
              <a:spcBef>
                <a:spcPts val="0"/>
              </a:spcBef>
              <a:spcAft>
                <a:spcPts val="0"/>
              </a:spcAft>
              <a:buNone/>
              <a:defRPr sz="1200" i="0">
                <a:solidFill>
                  <a:srgbClr val="FFFFFF"/>
                </a:solidFill>
                <a:latin typeface="Verdana"/>
                <a:ea typeface="Verdana"/>
                <a:cs typeface="Verdana"/>
                <a:sym typeface="Verdana"/>
              </a:defRPr>
            </a:lvl7pPr>
            <a:lvl8pPr marL="0" marR="0" lvl="7" indent="0" algn="r" rtl="0">
              <a:spcBef>
                <a:spcPts val="0"/>
              </a:spcBef>
              <a:spcAft>
                <a:spcPts val="0"/>
              </a:spcAft>
              <a:buNone/>
              <a:defRPr sz="1200" i="0">
                <a:solidFill>
                  <a:srgbClr val="FFFFFF"/>
                </a:solidFill>
                <a:latin typeface="Verdana"/>
                <a:ea typeface="Verdana"/>
                <a:cs typeface="Verdana"/>
                <a:sym typeface="Verdana"/>
              </a:defRPr>
            </a:lvl8pPr>
            <a:lvl9pPr marL="0" marR="0" lvl="8" indent="0" algn="r" rtl="0">
              <a:spcBef>
                <a:spcPts val="0"/>
              </a:spcBef>
              <a:spcAft>
                <a:spcPts val="0"/>
              </a:spcAft>
              <a:buNone/>
              <a:defRPr sz="1200" i="0">
                <a:solidFill>
                  <a:srgbClr val="FFFFFF"/>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39" name="Google Shape;39;p6"/>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i="0">
                <a:solidFill>
                  <a:schemeClr val="lt1"/>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2pPr>
            <a:lvl3pPr marR="0" lvl="2"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3pPr>
            <a:lvl4pPr marR="0" lvl="3"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4pPr>
            <a:lvl5pPr marR="0" lvl="4" algn="ctr" rtl="0">
              <a:spcBef>
                <a:spcPts val="0"/>
              </a:spcBef>
              <a:spcAft>
                <a:spcPts val="0"/>
              </a:spcAft>
              <a:buSzPts val="1400"/>
              <a:buNone/>
              <a:defRPr sz="4400" b="1" i="0" u="none" strike="noStrike" cap="none">
                <a:solidFill>
                  <a:srgbClr val="FFCC00"/>
                </a:solidFill>
                <a:latin typeface="Calibri"/>
                <a:ea typeface="Calibri"/>
                <a:cs typeface="Calibri"/>
                <a:sym typeface="Calibri"/>
              </a:defRPr>
            </a:lvl5pPr>
            <a:lvl6pPr marR="0" lvl="5" algn="ctr" rtl="0">
              <a:spcBef>
                <a:spcPts val="0"/>
              </a:spcBef>
              <a:spcAft>
                <a:spcPts val="0"/>
              </a:spcAft>
              <a:buSzPts val="1400"/>
              <a:buNone/>
              <a:defRPr sz="4400" b="1" i="0" u="none" strike="noStrike" cap="none">
                <a:solidFill>
                  <a:srgbClr val="FFCC00"/>
                </a:solidFill>
                <a:latin typeface="Arial"/>
                <a:ea typeface="Arial"/>
                <a:cs typeface="Arial"/>
                <a:sym typeface="Arial"/>
              </a:defRPr>
            </a:lvl6pPr>
            <a:lvl7pPr marR="0" lvl="6" algn="ctr" rtl="0">
              <a:spcBef>
                <a:spcPts val="0"/>
              </a:spcBef>
              <a:spcAft>
                <a:spcPts val="0"/>
              </a:spcAft>
              <a:buSzPts val="1400"/>
              <a:buNone/>
              <a:defRPr sz="4400" b="1" i="0" u="none" strike="noStrike" cap="none">
                <a:solidFill>
                  <a:srgbClr val="FFCC00"/>
                </a:solidFill>
                <a:latin typeface="Arial"/>
                <a:ea typeface="Arial"/>
                <a:cs typeface="Arial"/>
                <a:sym typeface="Arial"/>
              </a:defRPr>
            </a:lvl7pPr>
            <a:lvl8pPr marR="0" lvl="7" algn="ctr" rtl="0">
              <a:spcBef>
                <a:spcPts val="0"/>
              </a:spcBef>
              <a:spcAft>
                <a:spcPts val="0"/>
              </a:spcAft>
              <a:buSzPts val="1400"/>
              <a:buNone/>
              <a:defRPr sz="4400" b="1" i="0" u="none" strike="noStrike" cap="none">
                <a:solidFill>
                  <a:srgbClr val="FFCC00"/>
                </a:solidFill>
                <a:latin typeface="Arial"/>
                <a:ea typeface="Arial"/>
                <a:cs typeface="Arial"/>
                <a:sym typeface="Arial"/>
              </a:defRPr>
            </a:lvl8pPr>
            <a:lvl9pPr marR="0" lvl="8" algn="ctr" rtl="0">
              <a:spcBef>
                <a:spcPts val="0"/>
              </a:spcBef>
              <a:spcAft>
                <a:spcPts val="0"/>
              </a:spcAft>
              <a:buSzPts val="1400"/>
              <a:buNone/>
              <a:defRPr sz="4400" b="1" i="0" u="none" strike="noStrike" cap="none">
                <a:solidFill>
                  <a:srgbClr val="FFCC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rgbClr val="FFC82D"/>
              </a:buClr>
              <a:buSzPts val="3200"/>
              <a:buFont typeface="Arial"/>
              <a:buChar char="•"/>
              <a:defRPr sz="3200" b="1" i="0" u="none" strike="noStrike" cap="none">
                <a:solidFill>
                  <a:srgbClr val="FFC82D"/>
                </a:solidFill>
                <a:latin typeface="Arial"/>
                <a:ea typeface="Arial"/>
                <a:cs typeface="Arial"/>
                <a:sym typeface="Arial"/>
              </a:defRPr>
            </a:lvl1pPr>
            <a:lvl2pPr marL="914400" marR="0" lvl="1" indent="-406400" algn="l" rtl="0">
              <a:spcBef>
                <a:spcPts val="560"/>
              </a:spcBef>
              <a:spcAft>
                <a:spcPts val="0"/>
              </a:spcAft>
              <a:buClr>
                <a:schemeClr val="lt1"/>
              </a:buClr>
              <a:buSzPts val="2800"/>
              <a:buFont typeface="Arial"/>
              <a:buChar char="–"/>
              <a:defRPr sz="2800" b="0" i="0" u="none" strike="noStrike" cap="none">
                <a:solidFill>
                  <a:schemeClr val="lt1"/>
                </a:solidFill>
                <a:latin typeface="Arial"/>
                <a:ea typeface="Arial"/>
                <a:cs typeface="Arial"/>
                <a:sym typeface="Arial"/>
              </a:defRPr>
            </a:lvl2pPr>
            <a:lvl3pPr marL="1371600" marR="0" lvl="2" indent="-381000" algn="l" rtl="0">
              <a:spcBef>
                <a:spcPts val="480"/>
              </a:spcBef>
              <a:spcAft>
                <a:spcPts val="0"/>
              </a:spcAft>
              <a:buClr>
                <a:schemeClr val="lt1"/>
              </a:buClr>
              <a:buSzPts val="2400"/>
              <a:buFont typeface="Arial"/>
              <a:buChar char="•"/>
              <a:defRPr sz="2400" b="0" i="0" u="none" strike="noStrike" cap="none">
                <a:solidFill>
                  <a:schemeClr val="lt1"/>
                </a:solidFill>
                <a:latin typeface="Arial"/>
                <a:ea typeface="Arial"/>
                <a:cs typeface="Arial"/>
                <a:sym typeface="Arial"/>
              </a:defRPr>
            </a:lvl3pPr>
            <a:lvl4pPr marL="1828800" marR="0" lvl="3"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6pPr>
            <a:lvl7pPr marL="3200400" marR="0" lvl="6" indent="-355600"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7pPr>
            <a:lvl8pPr marL="3657600" marR="0" lvl="7" indent="-355600"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8pPr>
            <a:lvl9pPr marL="4114800" marR="0" lvl="8" indent="-355600" algn="l" rtl="0">
              <a:spcBef>
                <a:spcPts val="400"/>
              </a:spcBef>
              <a:spcAft>
                <a:spcPts val="0"/>
              </a:spcAft>
              <a:buClr>
                <a:schemeClr val="lt1"/>
              </a:buClr>
              <a:buSzPts val="2000"/>
              <a:buFont typeface="Calibri"/>
              <a:buChar char="»"/>
              <a:defRPr sz="2000" b="0" i="0" u="none" strike="noStrike" cap="none">
                <a:solidFill>
                  <a:schemeClr val="lt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spcAft>
                <a:spcPts val="0"/>
              </a:spcAft>
              <a:buNone/>
              <a:defRPr sz="1200" b="0" i="0" u="none" strike="noStrike" cap="none">
                <a:solidFill>
                  <a:srgbClr val="FFFFFF"/>
                </a:solidFill>
                <a:latin typeface="Verdana"/>
                <a:ea typeface="Verdana"/>
                <a:cs typeface="Verdana"/>
                <a:sym typeface="Verdana"/>
              </a:defRPr>
            </a:lvl1pPr>
            <a:lvl2pPr marL="0" marR="0" lvl="1" indent="0" algn="r" rtl="0">
              <a:spcBef>
                <a:spcPts val="0"/>
              </a:spcBef>
              <a:spcAft>
                <a:spcPts val="0"/>
              </a:spcAft>
              <a:buNone/>
              <a:defRPr sz="1200" b="0" i="0" u="none" strike="noStrike" cap="none">
                <a:solidFill>
                  <a:srgbClr val="FFFFFF"/>
                </a:solidFill>
                <a:latin typeface="Verdana"/>
                <a:ea typeface="Verdana"/>
                <a:cs typeface="Verdana"/>
                <a:sym typeface="Verdana"/>
              </a:defRPr>
            </a:lvl2pPr>
            <a:lvl3pPr marL="0" marR="0" lvl="2" indent="0" algn="r" rtl="0">
              <a:spcBef>
                <a:spcPts val="0"/>
              </a:spcBef>
              <a:spcAft>
                <a:spcPts val="0"/>
              </a:spcAft>
              <a:buNone/>
              <a:defRPr sz="1200" b="0" i="0" u="none" strike="noStrike" cap="none">
                <a:solidFill>
                  <a:srgbClr val="FFFFFF"/>
                </a:solidFill>
                <a:latin typeface="Verdana"/>
                <a:ea typeface="Verdana"/>
                <a:cs typeface="Verdana"/>
                <a:sym typeface="Verdana"/>
              </a:defRPr>
            </a:lvl3pPr>
            <a:lvl4pPr marL="0" marR="0" lvl="3" indent="0" algn="r" rtl="0">
              <a:spcBef>
                <a:spcPts val="0"/>
              </a:spcBef>
              <a:spcAft>
                <a:spcPts val="0"/>
              </a:spcAft>
              <a:buNone/>
              <a:defRPr sz="1200" b="0" i="0" u="none" strike="noStrike" cap="none">
                <a:solidFill>
                  <a:srgbClr val="FFFFFF"/>
                </a:solidFill>
                <a:latin typeface="Verdana"/>
                <a:ea typeface="Verdana"/>
                <a:cs typeface="Verdana"/>
                <a:sym typeface="Verdana"/>
              </a:defRPr>
            </a:lvl4pPr>
            <a:lvl5pPr marL="0" marR="0" lvl="4" indent="0" algn="r" rtl="0">
              <a:spcBef>
                <a:spcPts val="0"/>
              </a:spcBef>
              <a:spcAft>
                <a:spcPts val="0"/>
              </a:spcAft>
              <a:buNone/>
              <a:defRPr sz="1200" b="0" i="0" u="none" strike="noStrike" cap="none">
                <a:solidFill>
                  <a:srgbClr val="FFFFFF"/>
                </a:solidFill>
                <a:latin typeface="Verdana"/>
                <a:ea typeface="Verdana"/>
                <a:cs typeface="Verdana"/>
                <a:sym typeface="Verdana"/>
              </a:defRPr>
            </a:lvl5pPr>
            <a:lvl6pPr marL="0" marR="0" lvl="5" indent="0" algn="r" rtl="0">
              <a:spcBef>
                <a:spcPts val="0"/>
              </a:spcBef>
              <a:spcAft>
                <a:spcPts val="0"/>
              </a:spcAft>
              <a:buNone/>
              <a:defRPr sz="1200" b="0" i="0" u="none" strike="noStrike" cap="none">
                <a:solidFill>
                  <a:srgbClr val="FFFFFF"/>
                </a:solidFill>
                <a:latin typeface="Verdana"/>
                <a:ea typeface="Verdana"/>
                <a:cs typeface="Verdana"/>
                <a:sym typeface="Verdana"/>
              </a:defRPr>
            </a:lvl6pPr>
            <a:lvl7pPr marL="0" marR="0" lvl="6" indent="0" algn="r" rtl="0">
              <a:spcBef>
                <a:spcPts val="0"/>
              </a:spcBef>
              <a:spcAft>
                <a:spcPts val="0"/>
              </a:spcAft>
              <a:buNone/>
              <a:defRPr sz="1200" b="0" i="0" u="none" strike="noStrike" cap="none">
                <a:solidFill>
                  <a:srgbClr val="FFFFFF"/>
                </a:solidFill>
                <a:latin typeface="Verdana"/>
                <a:ea typeface="Verdana"/>
                <a:cs typeface="Verdana"/>
                <a:sym typeface="Verdana"/>
              </a:defRPr>
            </a:lvl7pPr>
            <a:lvl8pPr marL="0" marR="0" lvl="7" indent="0" algn="r" rtl="0">
              <a:spcBef>
                <a:spcPts val="0"/>
              </a:spcBef>
              <a:spcAft>
                <a:spcPts val="0"/>
              </a:spcAft>
              <a:buNone/>
              <a:defRPr sz="1200" b="0" i="0" u="none" strike="noStrike" cap="none">
                <a:solidFill>
                  <a:srgbClr val="FFFFFF"/>
                </a:solidFill>
                <a:latin typeface="Verdana"/>
                <a:ea typeface="Verdana"/>
                <a:cs typeface="Verdana"/>
                <a:sym typeface="Verdana"/>
              </a:defRPr>
            </a:lvl8pPr>
            <a:lvl9pPr marL="0" marR="0" lvl="8" indent="0" algn="r" rtl="0">
              <a:spcBef>
                <a:spcPts val="0"/>
              </a:spcBef>
              <a:spcAft>
                <a:spcPts val="0"/>
              </a:spcAft>
              <a:buNone/>
              <a:defRPr sz="1200" b="0" i="0" u="none" strike="noStrike" cap="none">
                <a:solidFill>
                  <a:srgbClr val="FFFFFF"/>
                </a:solidFill>
                <a:latin typeface="Verdana"/>
                <a:ea typeface="Verdana"/>
                <a:cs typeface="Verdana"/>
                <a:sym typeface="Verdana"/>
              </a:defRPr>
            </a:lvl9pPr>
          </a:lstStyle>
          <a:p>
            <a:pPr marL="0" lvl="0" indent="0" algn="r" rtl="0">
              <a:spcBef>
                <a:spcPts val="0"/>
              </a:spcBef>
              <a:spcAft>
                <a:spcPts val="0"/>
              </a:spcAft>
              <a:buNone/>
            </a:pPr>
            <a:fld id="{00000000-1234-1234-1234-123412341234}" type="slidenum">
              <a:rPr lang="en-US"/>
              <a:t>‹#›</a:t>
            </a:fld>
            <a:endParaRPr/>
          </a:p>
        </p:txBody>
      </p:sp>
      <p:sp>
        <p:nvSpPr>
          <p:cNvPr id="13" name="Google Shape;13;p1"/>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Verdana"/>
                <a:ea typeface="Verdana"/>
                <a:cs typeface="Verdana"/>
                <a:sym typeface="Verdana"/>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
        <p:cNvGrpSpPr/>
        <p:nvPr/>
      </p:nvGrpSpPr>
      <p:grpSpPr>
        <a:xfrm>
          <a:off x="0" y="0"/>
          <a:ext cx="0" cy="0"/>
          <a:chOff x="0" y="0"/>
          <a:chExt cx="0" cy="0"/>
        </a:xfrm>
      </p:grpSpPr>
      <p:sp>
        <p:nvSpPr>
          <p:cNvPr id="45" name="Google Shape;45;p7"/>
          <p:cNvSpPr txBox="1">
            <a:spLocks noGrp="1"/>
          </p:cNvSpPr>
          <p:nvPr>
            <p:ph type="ctrTitle"/>
          </p:nvPr>
        </p:nvSpPr>
        <p:spPr>
          <a:xfrm>
            <a:off x="2214282" y="2508679"/>
            <a:ext cx="7772400" cy="14700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000" b="1" i="0" u="none" strike="noStrike" cap="none" dirty="0">
                <a:solidFill>
                  <a:srgbClr val="FFC82D"/>
                </a:solidFill>
                <a:latin typeface="Arial"/>
                <a:ea typeface="Arial"/>
                <a:cs typeface="Arial"/>
                <a:sym typeface="Arial"/>
              </a:rPr>
              <a:t>Presentation Guidelines </a:t>
            </a:r>
            <a:br>
              <a:rPr lang="en-US" sz="4000" b="1" i="0" u="none" strike="noStrike" cap="none" dirty="0">
                <a:solidFill>
                  <a:srgbClr val="FFC82D"/>
                </a:solidFill>
                <a:latin typeface="Arial"/>
                <a:ea typeface="Arial"/>
                <a:cs typeface="Arial"/>
                <a:sym typeface="Arial"/>
              </a:rPr>
            </a:br>
            <a:r>
              <a:rPr lang="en-US" sz="4000" b="1" i="0" u="none" strike="noStrike" cap="none" dirty="0">
                <a:solidFill>
                  <a:srgbClr val="FFC82D"/>
                </a:solidFill>
                <a:latin typeface="Arial"/>
                <a:ea typeface="Arial"/>
                <a:cs typeface="Arial"/>
                <a:sym typeface="Arial"/>
              </a:rPr>
              <a:t> SWTest Asia</a:t>
            </a:r>
            <a:endParaRPr dirty="0"/>
          </a:p>
        </p:txBody>
      </p:sp>
      <p:sp>
        <p:nvSpPr>
          <p:cNvPr id="46" name="Google Shape;46;p7"/>
          <p:cNvSpPr txBox="1">
            <a:spLocks noGrp="1"/>
          </p:cNvSpPr>
          <p:nvPr>
            <p:ph type="subTitle" idx="1"/>
          </p:nvPr>
        </p:nvSpPr>
        <p:spPr>
          <a:xfrm>
            <a:off x="6785337" y="4512143"/>
            <a:ext cx="3810000" cy="12192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Clr>
                <a:schemeClr val="lt1"/>
              </a:buClr>
              <a:buSzPts val="3200"/>
              <a:buFont typeface="Arial"/>
              <a:buNone/>
            </a:pPr>
            <a:r>
              <a:rPr lang="en-US" sz="3200" b="1" i="0" u="none" strike="noStrike" cap="none">
                <a:solidFill>
                  <a:schemeClr val="lt1"/>
                </a:solidFill>
                <a:latin typeface="Arial"/>
                <a:ea typeface="Arial"/>
                <a:cs typeface="Arial"/>
                <a:sym typeface="Arial"/>
              </a:rPr>
              <a:t>Author Details</a:t>
            </a:r>
            <a:endParaRPr/>
          </a:p>
          <a:p>
            <a:pPr marL="0" marR="0" lvl="0" indent="0" algn="r" rtl="0">
              <a:spcBef>
                <a:spcPts val="560"/>
              </a:spcBef>
              <a:spcAft>
                <a:spcPts val="0"/>
              </a:spcAft>
              <a:buClr>
                <a:schemeClr val="lt1"/>
              </a:buClr>
              <a:buSzPts val="2800"/>
              <a:buFont typeface="Arial"/>
              <a:buNone/>
            </a:pPr>
            <a:r>
              <a:rPr lang="en-US" sz="2800" b="0" i="0" u="none" strike="noStrike" cap="none">
                <a:solidFill>
                  <a:schemeClr val="lt1"/>
                </a:solidFill>
                <a:latin typeface="Arial"/>
                <a:ea typeface="Arial"/>
                <a:cs typeface="Arial"/>
                <a:sym typeface="Arial"/>
              </a:rPr>
              <a:t>Affiliation</a:t>
            </a:r>
            <a:endParaRPr/>
          </a:p>
        </p:txBody>
      </p:sp>
      <p:sp>
        <p:nvSpPr>
          <p:cNvPr id="47" name="Google Shape;47;p7"/>
          <p:cNvSpPr/>
          <p:nvPr/>
        </p:nvSpPr>
        <p:spPr>
          <a:xfrm>
            <a:off x="1747647" y="4397843"/>
            <a:ext cx="2590800" cy="1447800"/>
          </a:xfrm>
          <a:prstGeom prst="rect">
            <a:avLst/>
          </a:prstGeom>
          <a:solidFill>
            <a:srgbClr val="FFFFFF"/>
          </a:solidFill>
          <a:ln w="9525" cap="flat" cmpd="sng">
            <a:solidFill>
              <a:srgbClr val="FFFFF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rgbClr val="000000"/>
                </a:solidFill>
                <a:latin typeface="Arial"/>
                <a:ea typeface="Arial"/>
                <a:cs typeface="Arial"/>
                <a:sym typeface="Arial"/>
              </a:rPr>
              <a:t>Company</a:t>
            </a:r>
            <a:endParaRPr/>
          </a:p>
          <a:p>
            <a:pPr marL="0" marR="0" lvl="0" indent="0" algn="ctr" rtl="0">
              <a:spcBef>
                <a:spcPts val="0"/>
              </a:spcBef>
              <a:spcAft>
                <a:spcPts val="0"/>
              </a:spcAft>
              <a:buNone/>
            </a:pPr>
            <a:r>
              <a:rPr lang="en-US" sz="1800" b="0" i="0" u="none" strike="noStrike" cap="none">
                <a:solidFill>
                  <a:srgbClr val="000000"/>
                </a:solidFill>
                <a:latin typeface="Arial"/>
                <a:ea typeface="Arial"/>
                <a:cs typeface="Arial"/>
                <a:sym typeface="Arial"/>
              </a:rPr>
              <a:t>Logo</a:t>
            </a:r>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4"/>
        <p:cNvGrpSpPr/>
        <p:nvPr/>
      </p:nvGrpSpPr>
      <p:grpSpPr>
        <a:xfrm>
          <a:off x="0" y="0"/>
          <a:ext cx="0" cy="0"/>
          <a:chOff x="0" y="0"/>
          <a:chExt cx="0" cy="0"/>
        </a:xfrm>
      </p:grpSpPr>
      <p:sp>
        <p:nvSpPr>
          <p:cNvPr id="125" name="Google Shape;125;p16"/>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Presentation Timing </a:t>
            </a:r>
            <a:endParaRPr/>
          </a:p>
        </p:txBody>
      </p:sp>
      <p:sp>
        <p:nvSpPr>
          <p:cNvPr id="126" name="Google Shape;126;p16"/>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FFC82D"/>
              </a:buClr>
              <a:buSzPts val="2800"/>
              <a:buFont typeface="Arial"/>
              <a:buChar char="•"/>
            </a:pPr>
            <a:r>
              <a:rPr lang="en-US" sz="2800" b="1" i="0" u="none" strike="noStrike" cap="none">
                <a:solidFill>
                  <a:srgbClr val="FFC82D"/>
                </a:solidFill>
                <a:latin typeface="Arial"/>
                <a:ea typeface="Arial"/>
                <a:cs typeface="Arial"/>
                <a:sym typeface="Arial"/>
              </a:rPr>
              <a:t>Timing and Pace </a:t>
            </a:r>
            <a:endParaRPr/>
          </a:p>
          <a:p>
            <a:pPr marL="742950" marR="0" lvl="1" indent="-285750" algn="l" rtl="0">
              <a:lnSpc>
                <a:spcPct val="9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30 minutes for each presentation</a:t>
            </a:r>
            <a:endParaRPr/>
          </a:p>
          <a:p>
            <a:pPr marL="1143000" marR="0" lvl="2" indent="-228600" algn="l" rtl="0">
              <a:lnSpc>
                <a:spcPct val="90000"/>
              </a:lnSpc>
              <a:spcBef>
                <a:spcPts val="360"/>
              </a:spcBef>
              <a:spcAft>
                <a:spcPts val="0"/>
              </a:spcAft>
              <a:buClr>
                <a:schemeClr val="lt1"/>
              </a:buClr>
              <a:buSzPts val="1800"/>
              <a:buFont typeface="Arial"/>
              <a:buChar char="•"/>
            </a:pPr>
            <a:r>
              <a:rPr lang="en-US" sz="1800" b="0" i="0" u="none" strike="noStrike" cap="none">
                <a:solidFill>
                  <a:schemeClr val="lt1"/>
                </a:solidFill>
                <a:latin typeface="Arial"/>
                <a:ea typeface="Arial"/>
                <a:cs typeface="Arial"/>
                <a:sym typeface="Arial"/>
              </a:rPr>
              <a:t>20-25 minutes for the talk</a:t>
            </a:r>
            <a:endParaRPr/>
          </a:p>
          <a:p>
            <a:pPr marL="1143000" marR="0" lvl="2" indent="-228600" algn="l" rtl="0">
              <a:lnSpc>
                <a:spcPct val="90000"/>
              </a:lnSpc>
              <a:spcBef>
                <a:spcPts val="360"/>
              </a:spcBef>
              <a:spcAft>
                <a:spcPts val="0"/>
              </a:spcAft>
              <a:buClr>
                <a:schemeClr val="lt1"/>
              </a:buClr>
              <a:buSzPts val="1800"/>
              <a:buFont typeface="Arial"/>
              <a:buChar char="•"/>
            </a:pPr>
            <a:r>
              <a:rPr lang="en-US" sz="1800" b="0" i="0" u="none" strike="noStrike" cap="none">
                <a:solidFill>
                  <a:schemeClr val="lt1"/>
                </a:solidFill>
                <a:latin typeface="Arial"/>
                <a:ea typeface="Arial"/>
                <a:cs typeface="Arial"/>
                <a:sym typeface="Arial"/>
              </a:rPr>
              <a:t>5-10 minutes for questions or discussion</a:t>
            </a:r>
            <a:endParaRPr/>
          </a:p>
          <a:p>
            <a:pPr marL="742950" marR="0" lvl="1" indent="-285750" algn="l" rtl="0">
              <a:lnSpc>
                <a:spcPct val="9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Tailor the overall pace, charts, and illustrations to permit the audience to follow and understand </a:t>
            </a:r>
            <a:endParaRPr/>
          </a:p>
          <a:p>
            <a:pPr marL="742950" marR="0" lvl="1" indent="-285750" algn="l" rtl="0">
              <a:lnSpc>
                <a:spcPct val="90000"/>
              </a:lnSpc>
              <a:spcBef>
                <a:spcPts val="48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Avoid long sentences, jargon, new terms, formulae, tables, etc.</a:t>
            </a:r>
            <a:r>
              <a:rPr lang="en-US" sz="2400" b="0" i="0" u="none" strike="noStrike" cap="none">
                <a:solidFill>
                  <a:schemeClr val="lt1"/>
                </a:solidFill>
                <a:latin typeface="Arial"/>
                <a:ea typeface="Arial"/>
                <a:cs typeface="Arial"/>
                <a:sym typeface="Arial"/>
              </a:rPr>
              <a:t> </a:t>
            </a:r>
            <a:endParaRPr/>
          </a:p>
          <a:p>
            <a:pPr marL="2057400" marR="0" lvl="4" indent="-114300" algn="l" rtl="0">
              <a:lnSpc>
                <a:spcPct val="90000"/>
              </a:lnSpc>
              <a:spcBef>
                <a:spcPts val="36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a:p>
            <a:pPr marL="342900" marR="0" lvl="0" indent="-342900" algn="l" rtl="0">
              <a:lnSpc>
                <a:spcPct val="90000"/>
              </a:lnSpc>
              <a:spcBef>
                <a:spcPts val="560"/>
              </a:spcBef>
              <a:spcAft>
                <a:spcPts val="0"/>
              </a:spcAft>
              <a:buClr>
                <a:srgbClr val="FFC82D"/>
              </a:buClr>
              <a:buSzPts val="2800"/>
              <a:buFont typeface="Arial"/>
              <a:buChar char="•"/>
            </a:pPr>
            <a:r>
              <a:rPr lang="en-US" sz="2800" b="1" i="0" u="none" strike="noStrike" cap="none">
                <a:solidFill>
                  <a:srgbClr val="FFC82D"/>
                </a:solidFill>
                <a:latin typeface="Arial"/>
                <a:ea typeface="Arial"/>
                <a:cs typeface="Arial"/>
                <a:sym typeface="Arial"/>
              </a:rPr>
              <a:t>Rehearsing</a:t>
            </a:r>
            <a:endParaRPr/>
          </a:p>
          <a:p>
            <a:pPr marL="742950" marR="0" lvl="1" indent="-285750" algn="l" rtl="0">
              <a:lnSpc>
                <a:spcPct val="9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Reduce presentation anxiety by practicing with co-workers</a:t>
            </a:r>
            <a:endParaRPr/>
          </a:p>
          <a:p>
            <a:pPr marL="742950" marR="0" lvl="1" indent="-285750" algn="l" rtl="0">
              <a:lnSpc>
                <a:spcPct val="9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Become certain of the time it takes to deliver the presentation</a:t>
            </a:r>
            <a:endParaRPr/>
          </a:p>
          <a:p>
            <a:pPr marL="742950" marR="0" lvl="1" indent="-285750" algn="l" rtl="0">
              <a:lnSpc>
                <a:spcPct val="9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We will </a:t>
            </a:r>
            <a:r>
              <a:rPr lang="en-US" sz="2000" b="1" i="0" u="sng" strike="noStrike" cap="none">
                <a:solidFill>
                  <a:srgbClr val="FFFFFF"/>
                </a:solidFill>
                <a:latin typeface="Arial"/>
                <a:ea typeface="Arial"/>
                <a:cs typeface="Arial"/>
                <a:sym typeface="Arial"/>
              </a:rPr>
              <a:t>stop</a:t>
            </a:r>
            <a:r>
              <a:rPr lang="en-US" sz="2000" b="0" i="0" u="none" strike="noStrike" cap="none">
                <a:solidFill>
                  <a:srgbClr val="FF0000"/>
                </a:solidFill>
                <a:latin typeface="Arial"/>
                <a:ea typeface="Arial"/>
                <a:cs typeface="Arial"/>
                <a:sym typeface="Arial"/>
              </a:rPr>
              <a:t> </a:t>
            </a:r>
            <a:r>
              <a:rPr lang="en-US" sz="2000" b="0" i="0" u="none" strike="noStrike" cap="none">
                <a:solidFill>
                  <a:schemeClr val="lt1"/>
                </a:solidFill>
                <a:latin typeface="Arial"/>
                <a:ea typeface="Arial"/>
                <a:cs typeface="Arial"/>
                <a:sym typeface="Arial"/>
              </a:rPr>
              <a:t>your presentation if you run over your allotted time </a:t>
            </a:r>
            <a:endParaRPr/>
          </a:p>
          <a:p>
            <a:pPr marL="742950" marR="0" lvl="1" indent="-285750" algn="l" rtl="0">
              <a:lnSpc>
                <a:spcPct val="9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Explore possible questions with your rehearsal audience</a:t>
            </a:r>
            <a:endParaRPr/>
          </a:p>
        </p:txBody>
      </p:sp>
      <p:sp>
        <p:nvSpPr>
          <p:cNvPr id="127" name="Google Shape;127;p16"/>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128" name="Google Shape;128;p16"/>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10</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3"/>
        <p:cNvGrpSpPr/>
        <p:nvPr/>
      </p:nvGrpSpPr>
      <p:grpSpPr>
        <a:xfrm>
          <a:off x="0" y="0"/>
          <a:ext cx="0" cy="0"/>
          <a:chOff x="0" y="0"/>
          <a:chExt cx="0" cy="0"/>
        </a:xfrm>
      </p:grpSpPr>
      <p:sp>
        <p:nvSpPr>
          <p:cNvPr id="134" name="Google Shape;134;p17"/>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Session Chair</a:t>
            </a:r>
            <a:endParaRPr/>
          </a:p>
        </p:txBody>
      </p:sp>
      <p:sp>
        <p:nvSpPr>
          <p:cNvPr id="135" name="Google Shape;135;p17"/>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Session Chairs will be assigned to help authors with their preparation for the conference</a:t>
            </a:r>
            <a:endParaRPr dirty="0"/>
          </a:p>
          <a:p>
            <a:pPr marL="1600200" marR="0" lvl="3" indent="-114300" algn="l" rtl="0">
              <a:lnSpc>
                <a:spcPct val="80000"/>
              </a:lnSpc>
              <a:spcBef>
                <a:spcPts val="360"/>
              </a:spcBef>
              <a:spcAft>
                <a:spcPts val="0"/>
              </a:spcAft>
              <a:buClr>
                <a:schemeClr val="lt1"/>
              </a:buClr>
              <a:buSzPts val="1800"/>
              <a:buFont typeface="Arial"/>
              <a:buNone/>
            </a:pPr>
            <a:endParaRPr sz="1800" b="0" i="0" u="none" strike="noStrike" cap="none" dirty="0">
              <a:solidFill>
                <a:schemeClr val="lt1"/>
              </a:solidFill>
              <a:latin typeface="Arial"/>
              <a:ea typeface="Arial"/>
              <a:cs typeface="Arial"/>
              <a:sym typeface="Arial"/>
            </a:endParaRPr>
          </a:p>
          <a:p>
            <a:pPr marL="342900" marR="0" lvl="0" indent="-342900" algn="l" rtl="0">
              <a:lnSpc>
                <a:spcPct val="80000"/>
              </a:lnSpc>
              <a:spcBef>
                <a:spcPts val="56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Session chair can review presentations and provide suggestions prior to final submission</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General feedback/suggestions</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Format changes to meet SWTest Asia guidelines</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Overall content to reduce the “sales” factor</a:t>
            </a:r>
            <a:endParaRPr dirty="0"/>
          </a:p>
          <a:p>
            <a:pPr marL="1600200" marR="0" lvl="3" indent="-114300" algn="l" rtl="0">
              <a:lnSpc>
                <a:spcPct val="80000"/>
              </a:lnSpc>
              <a:spcBef>
                <a:spcPts val="360"/>
              </a:spcBef>
              <a:spcAft>
                <a:spcPts val="0"/>
              </a:spcAft>
              <a:buClr>
                <a:schemeClr val="lt1"/>
              </a:buClr>
              <a:buSzPts val="1800"/>
              <a:buFont typeface="Arial"/>
              <a:buNone/>
            </a:pPr>
            <a:endParaRPr sz="1800" b="0" i="0" u="none" strike="noStrike" cap="none" dirty="0">
              <a:solidFill>
                <a:schemeClr val="lt1"/>
              </a:solidFill>
              <a:latin typeface="Arial"/>
              <a:ea typeface="Arial"/>
              <a:cs typeface="Arial"/>
              <a:sym typeface="Arial"/>
            </a:endParaRPr>
          </a:p>
          <a:p>
            <a:pPr marL="342900" marR="0" lvl="0" indent="-342900" algn="l" rtl="0">
              <a:lnSpc>
                <a:spcPct val="80000"/>
              </a:lnSpc>
              <a:spcBef>
                <a:spcPts val="56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Session Chair will preside over the session and will introduce each author</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Authors should provide a brief biography</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Authors should provide a few “canned” questions</a:t>
            </a:r>
            <a:endParaRPr dirty="0"/>
          </a:p>
        </p:txBody>
      </p:sp>
      <p:sp>
        <p:nvSpPr>
          <p:cNvPr id="136" name="Google Shape;136;p17"/>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137" name="Google Shape;137;p17"/>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dirty="0">
                <a:solidFill>
                  <a:schemeClr val="lt1"/>
                </a:solidFill>
                <a:latin typeface="Arial"/>
                <a:ea typeface="Arial"/>
                <a:cs typeface="Arial"/>
                <a:sym typeface="Arial"/>
              </a:rPr>
              <a:t>At The Conference / Facilities</a:t>
            </a:r>
            <a:endParaRPr dirty="0"/>
          </a:p>
        </p:txBody>
      </p:sp>
      <p:sp>
        <p:nvSpPr>
          <p:cNvPr id="144" name="Google Shape;144;p18"/>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Large conference room with an audience of at least 400 attendees</a:t>
            </a:r>
            <a:endParaRPr dirty="0"/>
          </a:p>
          <a:p>
            <a:pPr marL="1143000" marR="0" lvl="2" indent="-101600" algn="l" rtl="0">
              <a:lnSpc>
                <a:spcPct val="80000"/>
              </a:lnSpc>
              <a:spcBef>
                <a:spcPts val="400"/>
              </a:spcBef>
              <a:spcAft>
                <a:spcPts val="0"/>
              </a:spcAft>
              <a:buClr>
                <a:schemeClr val="lt1"/>
              </a:buClr>
              <a:buSzPts val="2000"/>
              <a:buFont typeface="Arial"/>
              <a:buNone/>
            </a:pPr>
            <a:endParaRPr sz="2000" b="0" i="0" u="none" strike="noStrike" cap="none" dirty="0">
              <a:solidFill>
                <a:schemeClr val="lt1"/>
              </a:solidFill>
              <a:latin typeface="Arial"/>
              <a:ea typeface="Arial"/>
              <a:cs typeface="Arial"/>
              <a:sym typeface="Arial"/>
            </a:endParaRPr>
          </a:p>
          <a:p>
            <a:pPr marL="342900" marR="0" lvl="0" indent="-342900" algn="l" rtl="0">
              <a:lnSpc>
                <a:spcPct val="80000"/>
              </a:lnSpc>
              <a:spcBef>
                <a:spcPts val="56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Computer Projection/Large Screen</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A slide switching remote and on screen pointer will be provided</a:t>
            </a:r>
            <a:endParaRPr dirty="0"/>
          </a:p>
          <a:p>
            <a:pPr marL="1143000" marR="0" lvl="2" indent="-101600" algn="l" rtl="0">
              <a:lnSpc>
                <a:spcPct val="80000"/>
              </a:lnSpc>
              <a:spcBef>
                <a:spcPts val="400"/>
              </a:spcBef>
              <a:spcAft>
                <a:spcPts val="0"/>
              </a:spcAft>
              <a:buClr>
                <a:schemeClr val="lt1"/>
              </a:buClr>
              <a:buSzPts val="2000"/>
              <a:buFont typeface="Arial"/>
              <a:buNone/>
            </a:pPr>
            <a:endParaRPr sz="2000" b="0" i="0" u="none" strike="noStrike" cap="none" dirty="0">
              <a:solidFill>
                <a:schemeClr val="lt1"/>
              </a:solidFill>
              <a:latin typeface="Arial"/>
              <a:ea typeface="Arial"/>
              <a:cs typeface="Arial"/>
              <a:sym typeface="Arial"/>
            </a:endParaRPr>
          </a:p>
          <a:p>
            <a:pPr marL="342900" marR="0" lvl="0" indent="-342900" algn="l" rtl="0">
              <a:lnSpc>
                <a:spcPct val="80000"/>
              </a:lnSpc>
              <a:spcBef>
                <a:spcPts val="56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Microphones</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Lavaliere microphone clipped to presenter’s clothing (upper body)</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Floor microphones for audience questions</a:t>
            </a:r>
            <a:endParaRPr dirty="0"/>
          </a:p>
          <a:p>
            <a:pPr marL="1143000" marR="0" lvl="2" indent="-101600" algn="l" rtl="0">
              <a:lnSpc>
                <a:spcPct val="80000"/>
              </a:lnSpc>
              <a:spcBef>
                <a:spcPts val="400"/>
              </a:spcBef>
              <a:spcAft>
                <a:spcPts val="0"/>
              </a:spcAft>
              <a:buClr>
                <a:schemeClr val="lt1"/>
              </a:buClr>
              <a:buSzPts val="2000"/>
              <a:buFont typeface="Arial"/>
              <a:buNone/>
            </a:pPr>
            <a:endParaRPr sz="2000" b="0" i="0" u="none" strike="noStrike" cap="none" dirty="0">
              <a:solidFill>
                <a:schemeClr val="lt1"/>
              </a:solidFill>
              <a:latin typeface="Arial"/>
              <a:ea typeface="Arial"/>
              <a:cs typeface="Arial"/>
              <a:sym typeface="Arial"/>
            </a:endParaRPr>
          </a:p>
          <a:p>
            <a:pPr marL="342900" marR="0" lvl="0" indent="-342900" algn="l" rtl="0">
              <a:lnSpc>
                <a:spcPct val="80000"/>
              </a:lnSpc>
              <a:spcBef>
                <a:spcPts val="56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Podium and monitor for personal viewing</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Speaking from the floor will encourage a </a:t>
            </a:r>
            <a:r>
              <a:rPr lang="en-US" sz="2400" b="1" i="1" u="sng" strike="noStrike" cap="none" dirty="0">
                <a:solidFill>
                  <a:schemeClr val="lt1"/>
                </a:solidFill>
                <a:latin typeface="Arial"/>
                <a:ea typeface="Arial"/>
                <a:cs typeface="Arial"/>
                <a:sym typeface="Arial"/>
              </a:rPr>
              <a:t>relaxed</a:t>
            </a:r>
            <a:r>
              <a:rPr lang="en-US" sz="2400" b="0" i="0" u="none" strike="noStrike" cap="none" dirty="0">
                <a:solidFill>
                  <a:schemeClr val="lt1"/>
                </a:solidFill>
                <a:latin typeface="Arial"/>
                <a:ea typeface="Arial"/>
                <a:cs typeface="Arial"/>
                <a:sym typeface="Arial"/>
              </a:rPr>
              <a:t> “feel”</a:t>
            </a:r>
            <a:endParaRPr dirty="0"/>
          </a:p>
        </p:txBody>
      </p:sp>
      <p:sp>
        <p:nvSpPr>
          <p:cNvPr id="145" name="Google Shape;145;p18"/>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146" name="Google Shape;146;p18"/>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12</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1"/>
        <p:cNvGrpSpPr/>
        <p:nvPr/>
      </p:nvGrpSpPr>
      <p:grpSpPr>
        <a:xfrm>
          <a:off x="0" y="0"/>
          <a:ext cx="0" cy="0"/>
          <a:chOff x="0" y="0"/>
          <a:chExt cx="0" cy="0"/>
        </a:xfrm>
      </p:grpSpPr>
      <p:sp>
        <p:nvSpPr>
          <p:cNvPr id="152" name="Google Shape;152;p19"/>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Awards</a:t>
            </a:r>
            <a:endParaRPr/>
          </a:p>
        </p:txBody>
      </p:sp>
      <p:sp>
        <p:nvSpPr>
          <p:cNvPr id="153" name="Google Shape;153;p19"/>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The best presentations at SWTest Asia are recognized with Awards from the Program Committee</a:t>
            </a:r>
            <a:endParaRPr dirty="0"/>
          </a:p>
          <a:p>
            <a:pPr marL="1143000" marR="0" lvl="2" indent="-101600" algn="l" rtl="0">
              <a:spcBef>
                <a:spcPts val="400"/>
              </a:spcBef>
              <a:spcAft>
                <a:spcPts val="0"/>
              </a:spcAft>
              <a:buClr>
                <a:schemeClr val="lt1"/>
              </a:buClr>
              <a:buSzPts val="2000"/>
              <a:buFont typeface="Arial"/>
              <a:buNone/>
            </a:pPr>
            <a:endParaRPr sz="2000" b="0" i="0" u="none" strike="noStrike" cap="none" dirty="0">
              <a:solidFill>
                <a:schemeClr val="lt1"/>
              </a:solidFill>
              <a:latin typeface="Arial"/>
              <a:ea typeface="Arial"/>
              <a:cs typeface="Arial"/>
              <a:sym typeface="Arial"/>
            </a:endParaRPr>
          </a:p>
          <a:p>
            <a:pPr marL="742950" marR="0" lvl="1" indent="-285750" algn="l" rtl="0">
              <a:spcBef>
                <a:spcPts val="480"/>
              </a:spcBef>
              <a:spcAft>
                <a:spcPts val="0"/>
              </a:spcAft>
              <a:buClr>
                <a:schemeClr val="lt1"/>
              </a:buClr>
              <a:buSzPts val="2400"/>
              <a:buFont typeface="Arial"/>
              <a:buChar char="–"/>
            </a:pPr>
            <a:r>
              <a:rPr lang="en-US" sz="2400" b="1" i="0" u="none" strike="noStrike" cap="none" dirty="0">
                <a:solidFill>
                  <a:schemeClr val="lt1"/>
                </a:solidFill>
                <a:latin typeface="Arial"/>
                <a:ea typeface="Arial"/>
                <a:cs typeface="Arial"/>
                <a:sym typeface="Arial"/>
              </a:rPr>
              <a:t>Best Technical Presentation</a:t>
            </a:r>
            <a:endParaRPr dirty="0"/>
          </a:p>
          <a:p>
            <a:pPr marL="742950" marR="0" lvl="1" indent="-285750" algn="l" rtl="0">
              <a:spcBef>
                <a:spcPts val="480"/>
              </a:spcBef>
              <a:spcAft>
                <a:spcPts val="0"/>
              </a:spcAft>
              <a:buClr>
                <a:schemeClr val="lt1"/>
              </a:buClr>
              <a:buSzPts val="2400"/>
              <a:buFont typeface="Arial"/>
              <a:buChar char="–"/>
            </a:pPr>
            <a:r>
              <a:rPr lang="en-US" sz="2400" b="1" i="0" u="none" strike="noStrike" cap="none" dirty="0">
                <a:solidFill>
                  <a:schemeClr val="lt1"/>
                </a:solidFill>
                <a:latin typeface="Arial"/>
                <a:ea typeface="Arial"/>
                <a:cs typeface="Arial"/>
                <a:sym typeface="Arial"/>
              </a:rPr>
              <a:t>Best Data Presentation</a:t>
            </a:r>
            <a:endParaRPr dirty="0"/>
          </a:p>
        </p:txBody>
      </p:sp>
      <p:sp>
        <p:nvSpPr>
          <p:cNvPr id="154" name="Google Shape;154;p19"/>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155" name="Google Shape;155;p19"/>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13</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Wrap - Up</a:t>
            </a:r>
            <a:endParaRPr/>
          </a:p>
        </p:txBody>
      </p:sp>
      <p:sp>
        <p:nvSpPr>
          <p:cNvPr id="162" name="Google Shape;162;p20"/>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Each author has an important topic to present at SWTest Asia and the Program Committee appreciates all the submissions that are made each year </a:t>
            </a:r>
            <a:endParaRPr dirty="0"/>
          </a:p>
          <a:p>
            <a:pPr marL="342900" marR="0" lvl="0" indent="-165100" algn="l" rtl="0">
              <a:lnSpc>
                <a:spcPct val="90000"/>
              </a:lnSpc>
              <a:spcBef>
                <a:spcPts val="560"/>
              </a:spcBef>
              <a:spcAft>
                <a:spcPts val="0"/>
              </a:spcAft>
              <a:buClr>
                <a:srgbClr val="FFC82D"/>
              </a:buClr>
              <a:buSzPts val="2800"/>
              <a:buFont typeface="Arial"/>
              <a:buNone/>
            </a:pPr>
            <a:endParaRPr sz="2800" b="1" i="0" u="none" strike="noStrike" cap="none" dirty="0">
              <a:solidFill>
                <a:srgbClr val="FFC82D"/>
              </a:solidFill>
              <a:latin typeface="Arial"/>
              <a:ea typeface="Arial"/>
              <a:cs typeface="Arial"/>
              <a:sym typeface="Arial"/>
            </a:endParaRPr>
          </a:p>
          <a:p>
            <a:pPr marL="342900" marR="0" lvl="0" indent="-342900" algn="l" rtl="0">
              <a:lnSpc>
                <a:spcPct val="90000"/>
              </a:lnSpc>
              <a:spcBef>
                <a:spcPts val="56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The audience will appreciate all of the hard work needed in the preparation of a podium presentation</a:t>
            </a:r>
            <a:endParaRPr dirty="0"/>
          </a:p>
          <a:p>
            <a:pPr marL="342900" marR="0" lvl="0" indent="-165100" algn="l" rtl="0">
              <a:lnSpc>
                <a:spcPct val="90000"/>
              </a:lnSpc>
              <a:spcBef>
                <a:spcPts val="560"/>
              </a:spcBef>
              <a:spcAft>
                <a:spcPts val="0"/>
              </a:spcAft>
              <a:buClr>
                <a:srgbClr val="FFC82D"/>
              </a:buClr>
              <a:buSzPts val="2800"/>
              <a:buFont typeface="Arial"/>
              <a:buNone/>
            </a:pPr>
            <a:endParaRPr sz="2800" b="1" i="0" u="none" strike="noStrike" cap="none" dirty="0">
              <a:solidFill>
                <a:srgbClr val="FFC82D"/>
              </a:solidFill>
              <a:latin typeface="Arial"/>
              <a:ea typeface="Arial"/>
              <a:cs typeface="Arial"/>
              <a:sym typeface="Arial"/>
            </a:endParaRPr>
          </a:p>
          <a:p>
            <a:pPr marL="342900" marR="0" lvl="0" indent="-342900" algn="l" rtl="0">
              <a:lnSpc>
                <a:spcPct val="90000"/>
              </a:lnSpc>
              <a:spcBef>
                <a:spcPts val="56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Thank you for your interest and support of </a:t>
            </a:r>
            <a:r>
              <a:rPr lang="en-US" sz="2800" b="1" i="0" u="none" strike="noStrike" cap="none">
                <a:solidFill>
                  <a:srgbClr val="FFC82D"/>
                </a:solidFill>
                <a:latin typeface="Arial"/>
                <a:ea typeface="Arial"/>
                <a:cs typeface="Arial"/>
                <a:sym typeface="Arial"/>
              </a:rPr>
              <a:t>the SWTest Asia </a:t>
            </a:r>
            <a:r>
              <a:rPr lang="en-US" sz="2800" b="1" i="0" u="none" strike="noStrike" cap="none" dirty="0">
                <a:solidFill>
                  <a:srgbClr val="FFC82D"/>
                </a:solidFill>
                <a:latin typeface="Arial"/>
                <a:ea typeface="Arial"/>
                <a:cs typeface="Arial"/>
                <a:sym typeface="Arial"/>
              </a:rPr>
              <a:t>conference</a:t>
            </a:r>
            <a:endParaRPr dirty="0"/>
          </a:p>
        </p:txBody>
      </p:sp>
      <p:sp>
        <p:nvSpPr>
          <p:cNvPr id="163" name="Google Shape;163;p20"/>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164" name="Google Shape;164;p20"/>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9"/>
        <p:cNvGrpSpPr/>
        <p:nvPr/>
      </p:nvGrpSpPr>
      <p:grpSpPr>
        <a:xfrm>
          <a:off x="0" y="0"/>
          <a:ext cx="0" cy="0"/>
          <a:chOff x="0" y="0"/>
          <a:chExt cx="0" cy="0"/>
        </a:xfrm>
      </p:grpSpPr>
      <p:graphicFrame>
        <p:nvGraphicFramePr>
          <p:cNvPr id="170" name="Google Shape;170;p21"/>
          <p:cNvGraphicFramePr/>
          <p:nvPr/>
        </p:nvGraphicFramePr>
        <p:xfrm>
          <a:off x="2003425" y="1023938"/>
          <a:ext cx="8186050" cy="4896495"/>
        </p:xfrm>
        <a:graphic>
          <a:graphicData uri="http://schemas.openxmlformats.org/drawingml/2006/table">
            <a:tbl>
              <a:tblPr>
                <a:noFill/>
                <a:tableStyleId>{D27DED62-D2A5-42B4-BE7F-D204BFDE655D}</a:tableStyleId>
              </a:tblPr>
              <a:tblGrid>
                <a:gridCol w="802550">
                  <a:extLst>
                    <a:ext uri="{9D8B030D-6E8A-4147-A177-3AD203B41FA5}">
                      <a16:colId xmlns:a16="http://schemas.microsoft.com/office/drawing/2014/main" xmlns="" val="20000"/>
                    </a:ext>
                  </a:extLst>
                </a:gridCol>
                <a:gridCol w="7383500">
                  <a:extLst>
                    <a:ext uri="{9D8B030D-6E8A-4147-A177-3AD203B41FA5}">
                      <a16:colId xmlns:a16="http://schemas.microsoft.com/office/drawing/2014/main" xmlns="" val="20001"/>
                    </a:ext>
                  </a:extLst>
                </a:gridCol>
              </a:tblGrid>
              <a:tr h="616350">
                <a:tc>
                  <a:txBody>
                    <a:bodyPr/>
                    <a:lstStyle/>
                    <a:p>
                      <a:pPr marL="0" marR="0" lvl="0" indent="0" algn="ctr" rtl="0">
                        <a:lnSpc>
                          <a:spcPct val="100000"/>
                        </a:lnSpc>
                        <a:spcBef>
                          <a:spcPts val="0"/>
                        </a:spcBef>
                        <a:spcAft>
                          <a:spcPts val="0"/>
                        </a:spcAft>
                        <a:buClr>
                          <a:srgbClr val="A50021"/>
                        </a:buClr>
                        <a:buSzPts val="2000"/>
                        <a:buFont typeface="Calibri"/>
                        <a:buNone/>
                      </a:pPr>
                      <a:r>
                        <a:rPr lang="en-US" sz="2000" b="0" i="0" u="none" strike="noStrike" cap="none">
                          <a:solidFill>
                            <a:srgbClr val="A50021"/>
                          </a:solidFill>
                          <a:latin typeface="Calibri"/>
                          <a:ea typeface="Calibri"/>
                          <a:cs typeface="Calibri"/>
                          <a:sym typeface="Calibri"/>
                        </a:rPr>
                        <a: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A50021"/>
                        </a:buClr>
                        <a:buSzPts val="2800"/>
                        <a:buFont typeface="Calibri"/>
                        <a:buNone/>
                      </a:pPr>
                      <a:r>
                        <a:rPr lang="en-US" sz="2800" b="0" i="0" u="none" strike="noStrike" cap="none">
                          <a:solidFill>
                            <a:srgbClr val="A50021"/>
                          </a:solidFill>
                          <a:latin typeface="Calibri"/>
                          <a:ea typeface="Calibri"/>
                          <a:cs typeface="Calibri"/>
                          <a:sym typeface="Calibri"/>
                        </a:rPr>
                        <a:t>GUIDELINES CHECKLIST</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0"/>
                  </a:ext>
                </a:extLst>
              </a:tr>
              <a:tr h="537775">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Microsoft PowerPoint  </a:t>
                      </a:r>
                      <a:r>
                        <a:rPr lang="en-US" sz="2000" b="1" u="none" strike="noStrike" cap="none"/>
                        <a:t>2016 / 365 </a:t>
                      </a:r>
                      <a:endParaRPr sz="2000" b="1" i="0" u="sng" strike="noStrike" cap="none">
                        <a:solidFill>
                          <a:schemeClr val="dk1"/>
                        </a:solidFill>
                        <a:latin typeface="Calibri"/>
                        <a:ea typeface="Calibri"/>
                        <a:cs typeface="Calibri"/>
                        <a:sym typeface="Calibri"/>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1"/>
                  </a:ext>
                </a:extLst>
              </a:tr>
              <a:tr h="862900">
                <a:tc>
                  <a:txBody>
                    <a:bodyPr/>
                    <a:lstStyle/>
                    <a:p>
                      <a:pPr marL="0" marR="0" lvl="0" indent="0" algn="l" rtl="0">
                        <a:lnSpc>
                          <a:spcPct val="100000"/>
                        </a:lnSpc>
                        <a:spcBef>
                          <a:spcPts val="0"/>
                        </a:spcBef>
                        <a:spcAft>
                          <a:spcPts val="0"/>
                        </a:spcAft>
                        <a:buClr>
                          <a:schemeClr val="dk1"/>
                        </a:buClr>
                        <a:buSzPts val="1800"/>
                        <a:buFont typeface="Calibri"/>
                        <a:buNone/>
                      </a:pPr>
                      <a:endParaRPr sz="1800" b="1" i="0" u="none" strike="noStrike" cap="none">
                        <a:solidFill>
                          <a:schemeClr val="dk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Follow Filename Convention </a:t>
                      </a:r>
                      <a:endParaRPr/>
                    </a:p>
                    <a:p>
                      <a:pPr marL="0" marR="0" lvl="0" indent="0" algn="l" rtl="0">
                        <a:lnSpc>
                          <a:spcPct val="100000"/>
                        </a:lnSpc>
                        <a:spcBef>
                          <a:spcPts val="40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Session##_Paper in Session##_(Last Name)_Revision Date</a:t>
                      </a:r>
                      <a:endParaRPr/>
                    </a:p>
                    <a:p>
                      <a:pPr marL="0" marR="0" lvl="0" indent="0" algn="l" rtl="0">
                        <a:lnSpc>
                          <a:spcPct val="100000"/>
                        </a:lnSpc>
                        <a:spcBef>
                          <a:spcPts val="360"/>
                        </a:spcBef>
                        <a:spcAft>
                          <a:spcPts val="0"/>
                        </a:spcAft>
                        <a:buClr>
                          <a:srgbClr val="C00000"/>
                        </a:buClr>
                        <a:buSzPts val="1800"/>
                        <a:buFont typeface="Calibri"/>
                        <a:buNone/>
                      </a:pPr>
                      <a:r>
                        <a:rPr lang="en-US" sz="1800" b="1" i="0" u="none" strike="noStrike" cap="none">
                          <a:solidFill>
                            <a:srgbClr val="C00000"/>
                          </a:solidFill>
                          <a:latin typeface="Calibri"/>
                          <a:ea typeface="Calibri"/>
                          <a:cs typeface="Calibri"/>
                          <a:sym typeface="Calibri"/>
                        </a:rPr>
                        <a:t>Example: S01_01_Liu_10-08-201</a:t>
                      </a:r>
                      <a:r>
                        <a:rPr lang="en-US" sz="1800" b="1">
                          <a:solidFill>
                            <a:srgbClr val="C00000"/>
                          </a:solidFill>
                          <a:latin typeface="Calibri"/>
                          <a:ea typeface="Calibri"/>
                          <a:cs typeface="Calibri"/>
                          <a:sym typeface="Calibri"/>
                        </a:rPr>
                        <a:t>9</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2"/>
                  </a:ext>
                </a:extLst>
              </a:tr>
              <a:tr h="603550">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Use Landscape Orientation</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3"/>
                  </a:ext>
                </a:extLst>
              </a:tr>
              <a:tr h="608825">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Use one of the PPT Template(s) provided</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4"/>
                  </a:ext>
                </a:extLst>
              </a:tr>
              <a:tr h="524300">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Other Templates </a:t>
                      </a:r>
                      <a:r>
                        <a:rPr lang="en-US" sz="2000" b="1" i="0" u="sng" strike="noStrike" cap="none">
                          <a:solidFill>
                            <a:schemeClr val="dk1"/>
                          </a:solidFill>
                          <a:latin typeface="Calibri"/>
                          <a:ea typeface="Calibri"/>
                          <a:cs typeface="Calibri"/>
                          <a:sym typeface="Calibri"/>
                        </a:rPr>
                        <a:t>MUST HAVE</a:t>
                      </a:r>
                      <a:r>
                        <a:rPr lang="en-US" sz="2000" b="1" i="0" u="none" strike="noStrike" cap="none">
                          <a:solidFill>
                            <a:srgbClr val="A50021"/>
                          </a:solidFill>
                          <a:latin typeface="Calibri"/>
                          <a:ea typeface="Calibri"/>
                          <a:cs typeface="Calibri"/>
                          <a:sym typeface="Calibri"/>
                        </a:rPr>
                        <a:t> Dark Background; Light Lettering</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5"/>
                  </a:ext>
                </a:extLst>
              </a:tr>
              <a:tr h="433950">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Appropriate Font Size</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6"/>
                  </a:ext>
                </a:extLst>
              </a:tr>
              <a:tr h="494775">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Setup For On-Screen Show</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28575"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7"/>
                  </a:ext>
                </a:extLst>
              </a:tr>
            </a:tbl>
          </a:graphicData>
        </a:graphic>
      </p:graphicFrame>
      <p:sp>
        <p:nvSpPr>
          <p:cNvPr id="171" name="Google Shape;171;p21"/>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Final Check List</a:t>
            </a:r>
            <a:endParaRPr/>
          </a:p>
        </p:txBody>
      </p:sp>
      <p:sp>
        <p:nvSpPr>
          <p:cNvPr id="172" name="Google Shape;172;p21"/>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173" name="Google Shape;173;p21"/>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8"/>
        <p:cNvGrpSpPr/>
        <p:nvPr/>
      </p:nvGrpSpPr>
      <p:grpSpPr>
        <a:xfrm>
          <a:off x="0" y="0"/>
          <a:ext cx="0" cy="0"/>
          <a:chOff x="0" y="0"/>
          <a:chExt cx="0" cy="0"/>
        </a:xfrm>
      </p:grpSpPr>
      <p:graphicFrame>
        <p:nvGraphicFramePr>
          <p:cNvPr id="179" name="Google Shape;179;p22"/>
          <p:cNvGraphicFramePr/>
          <p:nvPr>
            <p:extLst>
              <p:ext uri="{D42A27DB-BD31-4B8C-83A1-F6EECF244321}">
                <p14:modId xmlns:p14="http://schemas.microsoft.com/office/powerpoint/2010/main" val="1000893222"/>
              </p:ext>
            </p:extLst>
          </p:nvPr>
        </p:nvGraphicFramePr>
        <p:xfrm>
          <a:off x="2003425" y="1023939"/>
          <a:ext cx="8186050" cy="4069220"/>
        </p:xfrm>
        <a:graphic>
          <a:graphicData uri="http://schemas.openxmlformats.org/drawingml/2006/table">
            <a:tbl>
              <a:tblPr>
                <a:noFill/>
                <a:tableStyleId>{D27DED62-D2A5-42B4-BE7F-D204BFDE655D}</a:tableStyleId>
              </a:tblPr>
              <a:tblGrid>
                <a:gridCol w="802550">
                  <a:extLst>
                    <a:ext uri="{9D8B030D-6E8A-4147-A177-3AD203B41FA5}">
                      <a16:colId xmlns:a16="http://schemas.microsoft.com/office/drawing/2014/main" xmlns="" val="20000"/>
                    </a:ext>
                  </a:extLst>
                </a:gridCol>
                <a:gridCol w="7383500">
                  <a:extLst>
                    <a:ext uri="{9D8B030D-6E8A-4147-A177-3AD203B41FA5}">
                      <a16:colId xmlns:a16="http://schemas.microsoft.com/office/drawing/2014/main" xmlns="" val="20001"/>
                    </a:ext>
                  </a:extLst>
                </a:gridCol>
              </a:tblGrid>
              <a:tr h="730075">
                <a:tc>
                  <a:txBody>
                    <a:bodyPr/>
                    <a:lstStyle/>
                    <a:p>
                      <a:pPr marL="0" marR="0" lvl="0" indent="0" algn="ctr" rtl="0">
                        <a:lnSpc>
                          <a:spcPct val="100000"/>
                        </a:lnSpc>
                        <a:spcBef>
                          <a:spcPts val="0"/>
                        </a:spcBef>
                        <a:spcAft>
                          <a:spcPts val="0"/>
                        </a:spcAft>
                        <a:buClr>
                          <a:srgbClr val="A50021"/>
                        </a:buClr>
                        <a:buSzPts val="2000"/>
                        <a:buFont typeface="Calibri"/>
                        <a:buNone/>
                      </a:pPr>
                      <a:r>
                        <a:rPr lang="en-US" sz="2000" b="0" i="0" u="none" strike="noStrike" cap="none">
                          <a:solidFill>
                            <a:srgbClr val="A50021"/>
                          </a:solidFill>
                          <a:latin typeface="Calibri"/>
                          <a:ea typeface="Calibri"/>
                          <a:cs typeface="Calibri"/>
                          <a:sym typeface="Calibri"/>
                        </a:rPr>
                        <a:t>√</a:t>
                      </a:r>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A50021"/>
                        </a:buClr>
                        <a:buSzPts val="2800"/>
                        <a:buFont typeface="Calibri"/>
                        <a:buNone/>
                      </a:pPr>
                      <a:r>
                        <a:rPr lang="en-US" sz="2800" b="0" i="0" u="none" strike="noStrike" cap="none">
                          <a:solidFill>
                            <a:srgbClr val="A50021"/>
                          </a:solidFill>
                          <a:latin typeface="Calibri"/>
                          <a:ea typeface="Calibri"/>
                          <a:cs typeface="Calibri"/>
                          <a:sym typeface="Calibri"/>
                        </a:rPr>
                        <a:t>GUIDELINES CHECKLIST</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28575"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0"/>
                  </a:ext>
                </a:extLst>
              </a:tr>
              <a:tr h="427550">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Appropriate Animations / </a:t>
                      </a:r>
                      <a:r>
                        <a:rPr lang="en-US" sz="2000" b="1" i="0" u="sng" strike="noStrike" cap="none">
                          <a:solidFill>
                            <a:srgbClr val="A50021"/>
                          </a:solidFill>
                          <a:latin typeface="Calibri"/>
                          <a:ea typeface="Calibri"/>
                          <a:cs typeface="Calibri"/>
                          <a:sym typeface="Calibri"/>
                        </a:rPr>
                        <a:t>AVOID</a:t>
                      </a:r>
                      <a:r>
                        <a:rPr lang="en-US" sz="2000" b="1" i="0" u="none" strike="noStrike" cap="none">
                          <a:solidFill>
                            <a:srgbClr val="A50021"/>
                          </a:solidFill>
                          <a:latin typeface="Calibri"/>
                          <a:ea typeface="Calibri"/>
                          <a:cs typeface="Calibri"/>
                          <a:sym typeface="Calibri"/>
                        </a:rPr>
                        <a:t> “Busy” Slide Transitions</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1"/>
                  </a:ext>
                </a:extLst>
              </a:tr>
              <a:tr h="712925">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dirty="0">
                          <a:solidFill>
                            <a:srgbClr val="A50021"/>
                          </a:solidFill>
                          <a:latin typeface="Calibri"/>
                          <a:ea typeface="Calibri"/>
                          <a:cs typeface="Calibri"/>
                          <a:sym typeface="Calibri"/>
                        </a:rPr>
                        <a:t>Company Affiliation, Company Logo &amp; SWTest Asia Logo on Title Slide </a:t>
                      </a:r>
                      <a:r>
                        <a:rPr lang="en-US" sz="2000" b="1" i="0" u="sng" strike="noStrike" cap="none" dirty="0">
                          <a:solidFill>
                            <a:srgbClr val="A50021"/>
                          </a:solidFill>
                          <a:latin typeface="Calibri"/>
                          <a:ea typeface="Calibri"/>
                          <a:cs typeface="Calibri"/>
                          <a:sym typeface="Calibri"/>
                        </a:rPr>
                        <a:t>ONLY</a:t>
                      </a:r>
                      <a:endParaRPr dirty="0"/>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2"/>
                  </a:ext>
                </a:extLst>
              </a:tr>
              <a:tr h="542450">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Avoid a “Sales Pitch”; focus on the technical aspects</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3"/>
                  </a:ext>
                </a:extLst>
              </a:tr>
              <a:tr h="464950">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a:solidFill>
                            <a:srgbClr val="A50021"/>
                          </a:solidFill>
                          <a:latin typeface="Calibri"/>
                          <a:ea typeface="Calibri"/>
                          <a:cs typeface="Calibri"/>
                          <a:sym typeface="Calibri"/>
                        </a:rPr>
                        <a:t>Confirm Readability and Quality of Graphs / Illustrations</a:t>
                      </a:r>
                      <a:endParaRPr/>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4"/>
                  </a:ext>
                </a:extLst>
              </a:tr>
              <a:tr h="593125">
                <a:tc>
                  <a:txBody>
                    <a:bodyPr/>
                    <a:lstStyle/>
                    <a:p>
                      <a:pPr marL="0" marR="0" lvl="0" indent="0" algn="l" rtl="0">
                        <a:lnSpc>
                          <a:spcPct val="100000"/>
                        </a:lnSpc>
                        <a:spcBef>
                          <a:spcPts val="0"/>
                        </a:spcBef>
                        <a:spcAft>
                          <a:spcPts val="0"/>
                        </a:spcAft>
                        <a:buClr>
                          <a:schemeClr val="dk1"/>
                        </a:buClr>
                        <a:buSzPts val="2000"/>
                        <a:buFont typeface="Calibri"/>
                        <a:buNone/>
                      </a:pPr>
                      <a:endParaRPr sz="2000" b="1" i="0" u="none" strike="noStrike" cap="none">
                        <a:solidFill>
                          <a:srgbClr val="A50021"/>
                        </a:solidFill>
                        <a:latin typeface="Calibri"/>
                        <a:ea typeface="Calibri"/>
                        <a:cs typeface="Calibri"/>
                        <a:sym typeface="Calibri"/>
                      </a:endParaRPr>
                    </a:p>
                  </a:txBody>
                  <a:tcPr marL="91450" marR="91450" marT="45725" marB="45725">
                    <a:lnL w="28575"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A50021"/>
                        </a:buClr>
                        <a:buSzPts val="2000"/>
                        <a:buFont typeface="Calibri"/>
                        <a:buNone/>
                      </a:pPr>
                      <a:r>
                        <a:rPr lang="en-US" sz="2000" b="1" i="0" u="none" strike="noStrike" cap="none" dirty="0">
                          <a:solidFill>
                            <a:srgbClr val="A50021"/>
                          </a:solidFill>
                          <a:latin typeface="Calibri"/>
                          <a:ea typeface="Calibri"/>
                          <a:cs typeface="Calibri"/>
                          <a:sym typeface="Calibri"/>
                        </a:rPr>
                        <a:t>Information </a:t>
                      </a:r>
                      <a:r>
                        <a:rPr lang="en-US" sz="2000" b="1" i="0" u="sng" strike="noStrike" cap="none" dirty="0">
                          <a:solidFill>
                            <a:schemeClr val="dk1"/>
                          </a:solidFill>
                          <a:latin typeface="Calibri"/>
                          <a:ea typeface="Calibri"/>
                          <a:cs typeface="Calibri"/>
                          <a:sym typeface="Calibri"/>
                        </a:rPr>
                        <a:t>MUST BE</a:t>
                      </a:r>
                      <a:r>
                        <a:rPr lang="en-US" sz="2000" b="1" i="0" u="none" strike="noStrike" cap="none" dirty="0">
                          <a:solidFill>
                            <a:srgbClr val="A50021"/>
                          </a:solidFill>
                          <a:latin typeface="Calibri"/>
                          <a:ea typeface="Calibri"/>
                          <a:cs typeface="Calibri"/>
                          <a:sym typeface="Calibri"/>
                        </a:rPr>
                        <a:t> Non-Proprietary / No Copyright</a:t>
                      </a:r>
                      <a:endParaRPr dirty="0"/>
                    </a:p>
                    <a:p>
                      <a:pPr marL="0" marR="0" lvl="0" indent="0" algn="l" rtl="0">
                        <a:lnSpc>
                          <a:spcPct val="100000"/>
                        </a:lnSpc>
                        <a:spcBef>
                          <a:spcPts val="480"/>
                        </a:spcBef>
                        <a:spcAft>
                          <a:spcPts val="0"/>
                        </a:spcAft>
                        <a:buClr>
                          <a:schemeClr val="dk1"/>
                        </a:buClr>
                        <a:buSzPts val="2400"/>
                        <a:buFont typeface="Calibri"/>
                        <a:buNone/>
                      </a:pPr>
                      <a:r>
                        <a:rPr lang="en-US" sz="2400" b="1" i="1" u="sng" strike="noStrike" cap="none" dirty="0">
                          <a:solidFill>
                            <a:schemeClr val="dk1"/>
                          </a:solidFill>
                          <a:latin typeface="Calibri"/>
                          <a:ea typeface="Calibri"/>
                          <a:cs typeface="Calibri"/>
                          <a:sym typeface="Calibri"/>
                        </a:rPr>
                        <a:t>Make sure that your company’s Legal department has approved your presentation!</a:t>
                      </a:r>
                      <a:endParaRPr dirty="0"/>
                    </a:p>
                  </a:txBody>
                  <a:tcPr marL="91450" marR="91450" marT="45725" marB="45725">
                    <a:lnL w="12700" cap="flat" cmpd="sng">
                      <a:solidFill>
                        <a:schemeClr val="dk1"/>
                      </a:solidFill>
                      <a:prstDash val="solid"/>
                      <a:round/>
                      <a:headEnd type="none" w="sm" len="sm"/>
                      <a:tailEnd type="none" w="sm" len="sm"/>
                    </a:lnL>
                    <a:lnR w="28575"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3"/>
                    </a:solidFill>
                  </a:tcPr>
                </a:tc>
                <a:extLst>
                  <a:ext uri="{0D108BD9-81ED-4DB2-BD59-A6C34878D82A}">
                    <a16:rowId xmlns:a16="http://schemas.microsoft.com/office/drawing/2014/main" xmlns="" val="10005"/>
                  </a:ext>
                </a:extLst>
              </a:tr>
            </a:tbl>
          </a:graphicData>
        </a:graphic>
      </p:graphicFrame>
      <p:sp>
        <p:nvSpPr>
          <p:cNvPr id="180" name="Google Shape;180;p22"/>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Final Check List</a:t>
            </a:r>
            <a:endParaRPr/>
          </a:p>
        </p:txBody>
      </p:sp>
      <p:sp>
        <p:nvSpPr>
          <p:cNvPr id="181" name="Google Shape;181;p22"/>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182" name="Google Shape;182;p22"/>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6"/>
        <p:cNvGrpSpPr/>
        <p:nvPr/>
      </p:nvGrpSpPr>
      <p:grpSpPr>
        <a:xfrm>
          <a:off x="0" y="0"/>
          <a:ext cx="0" cy="0"/>
          <a:chOff x="0" y="0"/>
          <a:chExt cx="0" cy="0"/>
        </a:xfrm>
      </p:grpSpPr>
      <p:sp>
        <p:nvSpPr>
          <p:cNvPr id="187" name="Google Shape;187;p23"/>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Thanks for your Support !</a:t>
            </a:r>
            <a:endParaRPr/>
          </a:p>
        </p:txBody>
      </p:sp>
      <p:sp>
        <p:nvSpPr>
          <p:cNvPr id="188" name="Google Shape;188;p23"/>
          <p:cNvSpPr txBox="1">
            <a:spLocks noGrp="1"/>
          </p:cNvSpPr>
          <p:nvPr>
            <p:ph type="body" idx="1"/>
          </p:nvPr>
        </p:nvSpPr>
        <p:spPr>
          <a:xfrm>
            <a:off x="1484125" y="1276350"/>
            <a:ext cx="9223800" cy="6891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Contact the SWTest Asia Team with any questions</a:t>
            </a:r>
            <a:endParaRPr dirty="0"/>
          </a:p>
        </p:txBody>
      </p:sp>
      <p:grpSp>
        <p:nvGrpSpPr>
          <p:cNvPr id="189" name="Google Shape;189;p23"/>
          <p:cNvGrpSpPr/>
          <p:nvPr/>
        </p:nvGrpSpPr>
        <p:grpSpPr>
          <a:xfrm>
            <a:off x="1944890" y="2233416"/>
            <a:ext cx="8763035" cy="3942353"/>
            <a:chOff x="1841263" y="2235046"/>
            <a:chExt cx="5768888" cy="3942354"/>
          </a:xfrm>
        </p:grpSpPr>
        <p:sp>
          <p:nvSpPr>
            <p:cNvPr id="190" name="Google Shape;190;p23"/>
            <p:cNvSpPr txBox="1"/>
            <p:nvPr/>
          </p:nvSpPr>
          <p:spPr>
            <a:xfrm>
              <a:off x="1841263" y="2235046"/>
              <a:ext cx="1954834"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0" u="none" strike="noStrike" cap="none" dirty="0">
                  <a:solidFill>
                    <a:srgbClr val="FFFFFF"/>
                  </a:solidFill>
                  <a:latin typeface="Arial"/>
                  <a:ea typeface="Arial"/>
                  <a:cs typeface="Arial"/>
                  <a:sym typeface="Arial"/>
                </a:rPr>
                <a:t>Jerry Broz, Ph.D.</a:t>
              </a:r>
              <a:r>
                <a:rPr lang="en-US" sz="1800" b="1" i="0" u="none" strike="noStrike" cap="none" dirty="0">
                  <a:solidFill>
                    <a:schemeClr val="lt1"/>
                  </a:solidFill>
                  <a:latin typeface="Arial"/>
                  <a:ea typeface="Arial"/>
                  <a:cs typeface="Arial"/>
                  <a:sym typeface="Arial"/>
                </a:rPr>
                <a:t/>
              </a:r>
              <a:br>
                <a:rPr lang="en-US" sz="1800" b="1" i="0" u="none" strike="noStrike" cap="none" dirty="0">
                  <a:solidFill>
                    <a:schemeClr val="lt1"/>
                  </a:solidFill>
                  <a:latin typeface="Arial"/>
                  <a:ea typeface="Arial"/>
                  <a:cs typeface="Arial"/>
                  <a:sym typeface="Arial"/>
                </a:rPr>
              </a:br>
              <a:r>
                <a:rPr lang="en-US" sz="1800" b="1" i="0" u="none" strike="noStrike" cap="none" dirty="0">
                  <a:solidFill>
                    <a:srgbClr val="FFFF00"/>
                  </a:solidFill>
                  <a:latin typeface="Arial"/>
                  <a:ea typeface="Arial"/>
                  <a:cs typeface="Arial"/>
                  <a:sym typeface="Arial"/>
                </a:rPr>
                <a:t>General Chair</a:t>
              </a:r>
              <a:br>
                <a:rPr lang="en-US" sz="1800" b="1" i="0" u="none" strike="noStrike" cap="none" dirty="0">
                  <a:solidFill>
                    <a:srgbClr val="FFFF00"/>
                  </a:solidFill>
                  <a:latin typeface="Arial"/>
                  <a:ea typeface="Arial"/>
                  <a:cs typeface="Arial"/>
                  <a:sym typeface="Arial"/>
                </a:rPr>
              </a:br>
              <a:r>
                <a:rPr lang="en-US" sz="1800" b="1" i="0" u="none" strike="noStrike" cap="none" dirty="0">
                  <a:solidFill>
                    <a:srgbClr val="FFFF00"/>
                  </a:solidFill>
                  <a:latin typeface="Arial"/>
                  <a:ea typeface="Arial"/>
                  <a:cs typeface="Arial"/>
                  <a:sym typeface="Arial"/>
                </a:rPr>
                <a:t>SWTest Asia </a:t>
              </a:r>
              <a:br>
                <a:rPr lang="en-US" sz="1800" b="1" i="0" u="none" strike="noStrike" cap="none" dirty="0">
                  <a:solidFill>
                    <a:srgbClr val="FFFF00"/>
                  </a:solidFill>
                  <a:latin typeface="Arial"/>
                  <a:ea typeface="Arial"/>
                  <a:cs typeface="Arial"/>
                  <a:sym typeface="Arial"/>
                </a:rPr>
              </a:br>
              <a:r>
                <a:rPr lang="en-US" sz="1800" b="1" i="0" u="none" strike="noStrike" cap="none" dirty="0">
                  <a:solidFill>
                    <a:srgbClr val="FFFF00"/>
                  </a:solidFill>
                  <a:latin typeface="Arial"/>
                  <a:ea typeface="Arial"/>
                  <a:cs typeface="Arial"/>
                  <a:sym typeface="Arial"/>
                </a:rPr>
                <a:t>(303) 885-1744</a:t>
              </a:r>
              <a:endParaRPr dirty="0"/>
            </a:p>
            <a:p>
              <a:pPr marL="0" marR="0" lvl="0" indent="0" algn="l" rtl="0">
                <a:spcBef>
                  <a:spcPts val="0"/>
                </a:spcBef>
                <a:spcAft>
                  <a:spcPts val="0"/>
                </a:spcAft>
                <a:buNone/>
              </a:pPr>
              <a:r>
                <a:rPr lang="en-US" sz="1800" b="1" dirty="0">
                  <a:solidFill>
                    <a:srgbClr val="FFFF00"/>
                  </a:solidFill>
                  <a:latin typeface="Arial"/>
                  <a:ea typeface="Arial"/>
                  <a:cs typeface="Arial"/>
                  <a:sym typeface="Arial"/>
                </a:rPr>
                <a:t>E: jerry.broz@swtest.org</a:t>
              </a:r>
              <a:r>
                <a:rPr lang="en-US" sz="1800" b="1" dirty="0">
                  <a:solidFill>
                    <a:schemeClr val="lt1"/>
                  </a:solidFill>
                  <a:latin typeface="Arial"/>
                  <a:ea typeface="Arial"/>
                  <a:cs typeface="Arial"/>
                  <a:sym typeface="Arial"/>
                </a:rPr>
                <a:t/>
              </a:r>
              <a:br>
                <a:rPr lang="en-US" sz="1800" b="1" dirty="0">
                  <a:solidFill>
                    <a:schemeClr val="lt1"/>
                  </a:solidFill>
                  <a:latin typeface="Arial"/>
                  <a:ea typeface="Arial"/>
                  <a:cs typeface="Arial"/>
                  <a:sym typeface="Arial"/>
                </a:rPr>
              </a:br>
              <a:endParaRPr sz="1800" b="1" dirty="0">
                <a:solidFill>
                  <a:schemeClr val="lt1"/>
                </a:solidFill>
                <a:latin typeface="Arial"/>
                <a:ea typeface="Arial"/>
                <a:cs typeface="Arial"/>
                <a:sym typeface="Arial"/>
              </a:endParaRPr>
            </a:p>
          </p:txBody>
        </p:sp>
        <p:sp>
          <p:nvSpPr>
            <p:cNvPr id="191" name="Google Shape;191;p23"/>
            <p:cNvSpPr txBox="1"/>
            <p:nvPr/>
          </p:nvSpPr>
          <p:spPr>
            <a:xfrm>
              <a:off x="5385486" y="4423074"/>
              <a:ext cx="2224665"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chemeClr val="lt1"/>
                  </a:solidFill>
                  <a:latin typeface="Arial"/>
                  <a:ea typeface="Arial"/>
                  <a:cs typeface="Arial"/>
                  <a:sym typeface="Arial"/>
                </a:rPr>
                <a:t>Rey Rincon</a:t>
              </a:r>
              <a:br>
                <a:rPr lang="en-US" sz="1800" b="1" dirty="0">
                  <a:solidFill>
                    <a:schemeClr val="lt1"/>
                  </a:solidFill>
                  <a:latin typeface="Arial"/>
                  <a:ea typeface="Arial"/>
                  <a:cs typeface="Arial"/>
                  <a:sym typeface="Arial"/>
                </a:rPr>
              </a:br>
              <a:r>
                <a:rPr lang="en-US" sz="1800" b="1" dirty="0">
                  <a:solidFill>
                    <a:srgbClr val="FFFF00"/>
                  </a:solidFill>
                  <a:latin typeface="Arial"/>
                  <a:ea typeface="Arial"/>
                  <a:cs typeface="Arial"/>
                  <a:sym typeface="Arial"/>
                </a:rPr>
                <a:t>Technical Program Co-Chair</a:t>
              </a:r>
              <a:br>
                <a:rPr lang="en-US" sz="1800" b="1" dirty="0">
                  <a:solidFill>
                    <a:srgbClr val="FFFF00"/>
                  </a:solidFill>
                  <a:latin typeface="Arial"/>
                  <a:ea typeface="Arial"/>
                  <a:cs typeface="Arial"/>
                  <a:sym typeface="Arial"/>
                </a:rPr>
              </a:br>
              <a:r>
                <a:rPr lang="en-US" sz="1800" b="1" dirty="0">
                  <a:solidFill>
                    <a:srgbClr val="FFFF00"/>
                  </a:solidFill>
                  <a:latin typeface="Arial"/>
                  <a:ea typeface="Arial"/>
                  <a:cs typeface="Arial"/>
                  <a:sym typeface="Arial"/>
                </a:rPr>
                <a:t>SWTest Asia</a:t>
              </a:r>
              <a:br>
                <a:rPr lang="en-US" sz="1800" b="1" dirty="0">
                  <a:solidFill>
                    <a:srgbClr val="FFFF00"/>
                  </a:solidFill>
                  <a:latin typeface="Arial"/>
                  <a:ea typeface="Arial"/>
                  <a:cs typeface="Arial"/>
                  <a:sym typeface="Arial"/>
                </a:rPr>
              </a:br>
              <a:r>
                <a:rPr lang="en-US" sz="1800" b="1" dirty="0">
                  <a:solidFill>
                    <a:srgbClr val="FFFF00"/>
                  </a:solidFill>
                  <a:latin typeface="Arial"/>
                  <a:ea typeface="Arial"/>
                  <a:cs typeface="Arial"/>
                  <a:sym typeface="Arial"/>
                </a:rPr>
                <a:t>(214) 402-6248</a:t>
              </a:r>
              <a:endParaRPr dirty="0"/>
            </a:p>
            <a:p>
              <a:pPr marL="0" marR="0" lvl="0" indent="0" algn="l" rtl="0">
                <a:spcBef>
                  <a:spcPts val="0"/>
                </a:spcBef>
                <a:spcAft>
                  <a:spcPts val="0"/>
                </a:spcAft>
                <a:buNone/>
              </a:pPr>
              <a:r>
                <a:rPr lang="en-US" sz="1800" b="1" dirty="0">
                  <a:solidFill>
                    <a:srgbClr val="FFFF00"/>
                  </a:solidFill>
                  <a:latin typeface="Arial"/>
                  <a:ea typeface="Arial"/>
                  <a:cs typeface="Arial"/>
                  <a:sym typeface="Arial"/>
                </a:rPr>
                <a:t>E: rey.rincon@swtest.org</a:t>
              </a:r>
              <a:br>
                <a:rPr lang="en-US" sz="1800" b="1" dirty="0">
                  <a:solidFill>
                    <a:srgbClr val="FFFF00"/>
                  </a:solidFill>
                  <a:latin typeface="Arial"/>
                  <a:ea typeface="Arial"/>
                  <a:cs typeface="Arial"/>
                  <a:sym typeface="Arial"/>
                </a:rPr>
              </a:br>
              <a:endParaRPr sz="1800" b="1" dirty="0">
                <a:solidFill>
                  <a:srgbClr val="FFFF00"/>
                </a:solidFill>
                <a:latin typeface="Arial"/>
                <a:ea typeface="Arial"/>
                <a:cs typeface="Arial"/>
                <a:sym typeface="Arial"/>
              </a:endParaRPr>
            </a:p>
          </p:txBody>
        </p:sp>
        <p:sp>
          <p:nvSpPr>
            <p:cNvPr id="192" name="Google Shape;192;p23"/>
            <p:cNvSpPr txBox="1"/>
            <p:nvPr/>
          </p:nvSpPr>
          <p:spPr>
            <a:xfrm>
              <a:off x="1841263" y="4257339"/>
              <a:ext cx="2582357" cy="1477328"/>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rgbClr val="FFFFFF"/>
                  </a:solidFill>
                  <a:latin typeface="Arial"/>
                  <a:ea typeface="Arial"/>
                  <a:cs typeface="Arial"/>
                  <a:sym typeface="Arial"/>
                </a:rPr>
                <a:t>Maddie Harwood</a:t>
              </a:r>
              <a:r>
                <a:rPr lang="en-US" sz="1800" b="1" dirty="0">
                  <a:solidFill>
                    <a:schemeClr val="lt1"/>
                  </a:solidFill>
                  <a:latin typeface="Arial"/>
                  <a:ea typeface="Arial"/>
                  <a:cs typeface="Arial"/>
                  <a:sym typeface="Arial"/>
                </a:rPr>
                <a:t/>
              </a:r>
              <a:br>
                <a:rPr lang="en-US" sz="1800" b="1" dirty="0">
                  <a:solidFill>
                    <a:schemeClr val="lt1"/>
                  </a:solidFill>
                  <a:latin typeface="Arial"/>
                  <a:ea typeface="Arial"/>
                  <a:cs typeface="Arial"/>
                  <a:sym typeface="Arial"/>
                </a:rPr>
              </a:br>
              <a:r>
                <a:rPr lang="en-US" sz="1800" b="1" dirty="0">
                  <a:solidFill>
                    <a:srgbClr val="FFFF00"/>
                  </a:solidFill>
                  <a:latin typeface="Arial"/>
                  <a:ea typeface="Arial"/>
                  <a:cs typeface="Arial"/>
                  <a:sym typeface="Arial"/>
                </a:rPr>
                <a:t>Finance </a:t>
              </a:r>
              <a:r>
                <a:rPr lang="en-US" sz="1800" b="1" dirty="0" smtClean="0">
                  <a:solidFill>
                    <a:srgbClr val="FFFF00"/>
                  </a:solidFill>
                  <a:latin typeface="Arial"/>
                  <a:ea typeface="Arial"/>
                  <a:cs typeface="Arial"/>
                  <a:sym typeface="Arial"/>
                </a:rPr>
                <a:t>Chair &amp; Conference Mgmt.</a:t>
              </a:r>
            </a:p>
            <a:p>
              <a:pPr marL="0" marR="0" lvl="0" indent="0" algn="l" rtl="0">
                <a:spcBef>
                  <a:spcPts val="0"/>
                </a:spcBef>
                <a:spcAft>
                  <a:spcPts val="0"/>
                </a:spcAft>
                <a:buNone/>
              </a:pPr>
              <a:r>
                <a:rPr lang="en-US" sz="1800" b="1" dirty="0" smtClean="0">
                  <a:solidFill>
                    <a:srgbClr val="FFFF00"/>
                  </a:solidFill>
                  <a:latin typeface="Arial"/>
                  <a:ea typeface="Arial"/>
                  <a:cs typeface="Arial"/>
                  <a:sym typeface="Arial"/>
                </a:rPr>
                <a:t>CEM</a:t>
              </a:r>
              <a:r>
                <a:rPr lang="en-US" sz="1800" b="1" dirty="0">
                  <a:solidFill>
                    <a:srgbClr val="FFFF00"/>
                  </a:solidFill>
                  <a:latin typeface="Arial"/>
                  <a:ea typeface="Arial"/>
                  <a:cs typeface="Arial"/>
                  <a:sym typeface="Arial"/>
                </a:rPr>
                <a:t>, Inc.</a:t>
              </a:r>
              <a:br>
                <a:rPr lang="en-US" sz="1800" b="1" dirty="0">
                  <a:solidFill>
                    <a:srgbClr val="FFFF00"/>
                  </a:solidFill>
                  <a:latin typeface="Arial"/>
                  <a:ea typeface="Arial"/>
                  <a:cs typeface="Arial"/>
                  <a:sym typeface="Arial"/>
                </a:rPr>
              </a:br>
              <a:r>
                <a:rPr lang="en-US" sz="1800" b="1" dirty="0">
                  <a:solidFill>
                    <a:srgbClr val="FFFF00"/>
                  </a:solidFill>
                  <a:latin typeface="Arial"/>
                  <a:ea typeface="Arial"/>
                  <a:cs typeface="Arial"/>
                  <a:sym typeface="Arial"/>
                </a:rPr>
                <a:t>(540) 937-5066</a:t>
              </a:r>
              <a:r>
                <a:rPr lang="en-US" sz="1800" dirty="0">
                  <a:solidFill>
                    <a:srgbClr val="FFFF00"/>
                  </a:solidFill>
                  <a:latin typeface="Arial"/>
                  <a:ea typeface="Arial"/>
                  <a:cs typeface="Arial"/>
                  <a:sym typeface="Arial"/>
                </a:rPr>
                <a:t/>
              </a:r>
              <a:br>
                <a:rPr lang="en-US" sz="1800" dirty="0">
                  <a:solidFill>
                    <a:srgbClr val="FFFF00"/>
                  </a:solidFill>
                  <a:latin typeface="Arial"/>
                  <a:ea typeface="Arial"/>
                  <a:cs typeface="Arial"/>
                  <a:sym typeface="Arial"/>
                </a:rPr>
              </a:br>
              <a:r>
                <a:rPr lang="en-US" sz="1800" b="1" dirty="0">
                  <a:solidFill>
                    <a:srgbClr val="FFFF00"/>
                  </a:solidFill>
                  <a:latin typeface="Arial"/>
                  <a:ea typeface="Arial"/>
                  <a:cs typeface="Arial"/>
                  <a:sym typeface="Arial"/>
                </a:rPr>
                <a:t>E: maddie.harwood@swtest.org</a:t>
              </a:r>
              <a:endParaRPr sz="1800" dirty="0">
                <a:solidFill>
                  <a:srgbClr val="FFFF00"/>
                </a:solidFill>
                <a:latin typeface="Arial"/>
                <a:ea typeface="Arial"/>
                <a:cs typeface="Arial"/>
                <a:sym typeface="Arial"/>
              </a:endParaRPr>
            </a:p>
          </p:txBody>
        </p:sp>
      </p:grpSp>
      <p:sp>
        <p:nvSpPr>
          <p:cNvPr id="194" name="Google Shape;194;p23"/>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i="0">
                <a:solidFill>
                  <a:schemeClr val="lt1"/>
                </a:solidFill>
                <a:latin typeface="Verdana"/>
                <a:ea typeface="Verdana"/>
                <a:cs typeface="Verdana"/>
                <a:sym typeface="Verdana"/>
              </a:rPr>
              <a:t>Author</a:t>
            </a:r>
            <a:endParaRPr/>
          </a:p>
        </p:txBody>
      </p:sp>
      <p:sp>
        <p:nvSpPr>
          <p:cNvPr id="195" name="Google Shape;195;p23"/>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17</a:t>
            </a:fld>
            <a:endParaRPr/>
          </a:p>
        </p:txBody>
      </p:sp>
      <p:sp>
        <p:nvSpPr>
          <p:cNvPr id="196" name="Google Shape;196;p23"/>
          <p:cNvSpPr txBox="1"/>
          <p:nvPr/>
        </p:nvSpPr>
        <p:spPr>
          <a:xfrm>
            <a:off x="7257826" y="2323075"/>
            <a:ext cx="3450099" cy="175432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dirty="0">
                <a:solidFill>
                  <a:schemeClr val="lt1"/>
                </a:solidFill>
                <a:latin typeface="Arial"/>
                <a:ea typeface="Arial"/>
                <a:cs typeface="Arial"/>
                <a:sym typeface="Arial"/>
              </a:rPr>
              <a:t>Clark Liu</a:t>
            </a:r>
            <a:r>
              <a:rPr lang="en-US" sz="1800" b="1" dirty="0">
                <a:solidFill>
                  <a:srgbClr val="FFFF00"/>
                </a:solidFill>
                <a:latin typeface="Arial"/>
                <a:ea typeface="Arial"/>
                <a:cs typeface="Arial"/>
                <a:sym typeface="Arial"/>
              </a:rPr>
              <a:t/>
            </a:r>
            <a:br>
              <a:rPr lang="en-US" sz="1800" b="1" dirty="0">
                <a:solidFill>
                  <a:srgbClr val="FFFF00"/>
                </a:solidFill>
                <a:latin typeface="Arial"/>
                <a:ea typeface="Arial"/>
                <a:cs typeface="Arial"/>
                <a:sym typeface="Arial"/>
              </a:rPr>
            </a:br>
            <a:r>
              <a:rPr lang="en-US" sz="1800" b="1" dirty="0">
                <a:solidFill>
                  <a:srgbClr val="FFFF00"/>
                </a:solidFill>
                <a:latin typeface="Arial"/>
                <a:ea typeface="Arial"/>
                <a:cs typeface="Arial"/>
                <a:sym typeface="Arial"/>
              </a:rPr>
              <a:t>Asia Technical Program Chair</a:t>
            </a:r>
            <a:br>
              <a:rPr lang="en-US" sz="1800" b="1" dirty="0">
                <a:solidFill>
                  <a:srgbClr val="FFFF00"/>
                </a:solidFill>
                <a:latin typeface="Arial"/>
                <a:ea typeface="Arial"/>
                <a:cs typeface="Arial"/>
                <a:sym typeface="Arial"/>
              </a:rPr>
            </a:br>
            <a:r>
              <a:rPr lang="en-US" sz="1800" b="1" dirty="0">
                <a:solidFill>
                  <a:srgbClr val="FFFF00"/>
                </a:solidFill>
                <a:latin typeface="Arial"/>
                <a:ea typeface="Arial"/>
                <a:cs typeface="Arial"/>
                <a:sym typeface="Arial"/>
              </a:rPr>
              <a:t>SWTest Asia</a:t>
            </a:r>
            <a:endParaRPr dirty="0"/>
          </a:p>
          <a:p>
            <a:pPr marL="0" marR="0" lvl="0" indent="0" algn="l" rtl="0">
              <a:spcBef>
                <a:spcPts val="0"/>
              </a:spcBef>
              <a:spcAft>
                <a:spcPts val="0"/>
              </a:spcAft>
              <a:buNone/>
            </a:pPr>
            <a:r>
              <a:rPr lang="en-US" sz="1800" b="1" dirty="0">
                <a:solidFill>
                  <a:srgbClr val="FFFF00"/>
                </a:solidFill>
                <a:latin typeface="Arial"/>
                <a:ea typeface="Arial"/>
                <a:cs typeface="Arial"/>
                <a:sym typeface="Arial"/>
              </a:rPr>
              <a:t>+886-975-658-563 </a:t>
            </a:r>
            <a:br>
              <a:rPr lang="en-US" sz="1800" b="1" dirty="0">
                <a:solidFill>
                  <a:srgbClr val="FFFF00"/>
                </a:solidFill>
                <a:latin typeface="Arial"/>
                <a:ea typeface="Arial"/>
                <a:cs typeface="Arial"/>
                <a:sym typeface="Arial"/>
              </a:rPr>
            </a:br>
            <a:r>
              <a:rPr lang="en-US" sz="1800" b="1" dirty="0">
                <a:solidFill>
                  <a:srgbClr val="FFFF00"/>
                </a:solidFill>
                <a:latin typeface="Arial"/>
                <a:ea typeface="Arial"/>
                <a:cs typeface="Arial"/>
                <a:sym typeface="Arial"/>
              </a:rPr>
              <a:t>E: clark.liu@swtest.org</a:t>
            </a:r>
            <a:br>
              <a:rPr lang="en-US" sz="1800" b="1" dirty="0">
                <a:solidFill>
                  <a:srgbClr val="FFFF00"/>
                </a:solidFill>
                <a:latin typeface="Arial"/>
                <a:ea typeface="Arial"/>
                <a:cs typeface="Arial"/>
                <a:sym typeface="Arial"/>
              </a:rPr>
            </a:br>
            <a:endParaRPr sz="1800" b="1" dirty="0">
              <a:solidFill>
                <a:srgbClr val="FFFF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Overview</a:t>
            </a:r>
            <a:endParaRPr sz="4400" b="1" i="0" u="none" strike="noStrike" cap="none">
              <a:solidFill>
                <a:schemeClr val="lt1"/>
              </a:solidFill>
              <a:latin typeface="Arial"/>
              <a:ea typeface="Arial"/>
              <a:cs typeface="Arial"/>
              <a:sym typeface="Arial"/>
            </a:endParaRPr>
          </a:p>
        </p:txBody>
      </p:sp>
      <p:sp>
        <p:nvSpPr>
          <p:cNvPr id="54" name="Google Shape;54;p8"/>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C82D"/>
              </a:buClr>
              <a:buSzPts val="3200"/>
              <a:buFont typeface="Arial"/>
              <a:buChar char="•"/>
            </a:pPr>
            <a:r>
              <a:rPr lang="en-US" sz="3200" b="1" i="0" u="none" strike="noStrike" cap="none" dirty="0">
                <a:solidFill>
                  <a:srgbClr val="FFC82D"/>
                </a:solidFill>
                <a:latin typeface="Arial"/>
                <a:ea typeface="Arial"/>
                <a:cs typeface="Arial"/>
                <a:sym typeface="Arial"/>
              </a:rPr>
              <a:t>Key Dates and Scheduling</a:t>
            </a:r>
            <a:endParaRPr dirty="0"/>
          </a:p>
          <a:p>
            <a:pPr marL="342900" marR="0" lvl="0" indent="-342900" algn="l" rtl="0">
              <a:spcBef>
                <a:spcPts val="640"/>
              </a:spcBef>
              <a:spcAft>
                <a:spcPts val="0"/>
              </a:spcAft>
              <a:buClr>
                <a:srgbClr val="FFC82D"/>
              </a:buClr>
              <a:buSzPts val="3200"/>
              <a:buFont typeface="Arial"/>
              <a:buChar char="•"/>
            </a:pPr>
            <a:r>
              <a:rPr lang="en-US" sz="3200" b="1" i="0" u="none" strike="noStrike" cap="none" dirty="0">
                <a:solidFill>
                  <a:srgbClr val="FFC82D"/>
                </a:solidFill>
                <a:latin typeface="Arial"/>
                <a:ea typeface="Arial"/>
                <a:cs typeface="Arial"/>
                <a:sym typeface="Arial"/>
              </a:rPr>
              <a:t>Podium Presentation Information</a:t>
            </a:r>
            <a:endParaRPr dirty="0"/>
          </a:p>
          <a:p>
            <a:pPr marL="342900" marR="0" lvl="0" indent="-342900" algn="l" rtl="0">
              <a:spcBef>
                <a:spcPts val="640"/>
              </a:spcBef>
              <a:spcAft>
                <a:spcPts val="0"/>
              </a:spcAft>
              <a:buClr>
                <a:srgbClr val="FFC82D"/>
              </a:buClr>
              <a:buSzPts val="3200"/>
              <a:buFont typeface="Arial"/>
              <a:buChar char="•"/>
            </a:pPr>
            <a:r>
              <a:rPr lang="en-US" sz="3200" b="1" i="0" u="none" strike="noStrike" cap="none" dirty="0">
                <a:solidFill>
                  <a:srgbClr val="FFC82D"/>
                </a:solidFill>
                <a:latin typeface="Arial"/>
                <a:ea typeface="Arial"/>
                <a:cs typeface="Arial"/>
                <a:sym typeface="Arial"/>
              </a:rPr>
              <a:t>Style/Format Guidelines</a:t>
            </a:r>
            <a:endParaRPr dirty="0"/>
          </a:p>
          <a:p>
            <a:pPr marL="342900" marR="0" lvl="0" indent="-342900" algn="l" rtl="0">
              <a:spcBef>
                <a:spcPts val="640"/>
              </a:spcBef>
              <a:spcAft>
                <a:spcPts val="0"/>
              </a:spcAft>
              <a:buClr>
                <a:srgbClr val="FFC82D"/>
              </a:buClr>
              <a:buSzPts val="3200"/>
              <a:buFont typeface="Arial"/>
              <a:buChar char="•"/>
            </a:pPr>
            <a:r>
              <a:rPr lang="en-US" sz="3200" b="1" i="0" u="none" strike="noStrike" cap="none" dirty="0">
                <a:solidFill>
                  <a:srgbClr val="FFC82D"/>
                </a:solidFill>
                <a:latin typeface="Arial"/>
                <a:ea typeface="Arial"/>
                <a:cs typeface="Arial"/>
                <a:sym typeface="Arial"/>
              </a:rPr>
              <a:t>Podium Presentation Anatomy</a:t>
            </a:r>
            <a:endParaRPr dirty="0"/>
          </a:p>
          <a:p>
            <a:pPr marL="342900" marR="0" lvl="0" indent="-342900" algn="l" rtl="0">
              <a:spcBef>
                <a:spcPts val="640"/>
              </a:spcBef>
              <a:spcAft>
                <a:spcPts val="0"/>
              </a:spcAft>
              <a:buClr>
                <a:srgbClr val="FFC82D"/>
              </a:buClr>
              <a:buSzPts val="3200"/>
              <a:buFont typeface="Arial"/>
              <a:buChar char="•"/>
            </a:pPr>
            <a:r>
              <a:rPr lang="en-US" sz="3200" b="1" i="0" u="none" strike="noStrike" cap="none" dirty="0">
                <a:solidFill>
                  <a:srgbClr val="FFC82D"/>
                </a:solidFill>
                <a:latin typeface="Arial"/>
                <a:ea typeface="Arial"/>
                <a:cs typeface="Arial"/>
                <a:sym typeface="Arial"/>
              </a:rPr>
              <a:t>Making the Presentation at SWTest Asia </a:t>
            </a:r>
            <a:endParaRPr dirty="0"/>
          </a:p>
          <a:p>
            <a:pPr marL="342900" marR="0" lvl="0" indent="-342900" algn="l" rtl="0">
              <a:spcBef>
                <a:spcPts val="640"/>
              </a:spcBef>
              <a:spcAft>
                <a:spcPts val="0"/>
              </a:spcAft>
              <a:buClr>
                <a:srgbClr val="FFC82D"/>
              </a:buClr>
              <a:buSzPts val="3200"/>
              <a:buFont typeface="Arial"/>
              <a:buChar char="•"/>
            </a:pPr>
            <a:r>
              <a:rPr lang="en-US" sz="3200" b="1" i="0" u="none" strike="noStrike" cap="none" dirty="0">
                <a:solidFill>
                  <a:srgbClr val="FFC82D"/>
                </a:solidFill>
                <a:latin typeface="Arial"/>
                <a:ea typeface="Arial"/>
                <a:cs typeface="Arial"/>
                <a:sym typeface="Arial"/>
              </a:rPr>
              <a:t>Summary</a:t>
            </a:r>
            <a:endParaRPr dirty="0"/>
          </a:p>
        </p:txBody>
      </p:sp>
      <p:sp>
        <p:nvSpPr>
          <p:cNvPr id="55" name="Google Shape;55;p8"/>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2</a:t>
            </a:fld>
            <a:endParaRPr/>
          </a:p>
        </p:txBody>
      </p:sp>
      <p:sp>
        <p:nvSpPr>
          <p:cNvPr id="56" name="Google Shape;56;p8"/>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sz="1200" b="0" i="0" u="none" strike="noStrike" cap="none">
              <a:solidFill>
                <a:schemeClr val="lt1"/>
              </a:solidFill>
              <a:latin typeface="Verdana"/>
              <a:ea typeface="Verdana"/>
              <a:cs typeface="Verdana"/>
              <a:sym typeface="Verdana"/>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Key Dates / Scheduling</a:t>
            </a:r>
            <a:endParaRPr sz="4400" b="1" i="0" u="none" strike="noStrike" cap="none">
              <a:solidFill>
                <a:schemeClr val="lt1"/>
              </a:solidFill>
              <a:latin typeface="Arial"/>
              <a:ea typeface="Arial"/>
              <a:cs typeface="Arial"/>
              <a:sym typeface="Arial"/>
            </a:endParaRPr>
          </a:p>
        </p:txBody>
      </p:sp>
      <p:sp>
        <p:nvSpPr>
          <p:cNvPr id="63" name="Google Shape;63;p9"/>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C82D"/>
              </a:buClr>
              <a:buSzPts val="2400"/>
              <a:buFont typeface="Arial"/>
              <a:buChar char="•"/>
            </a:pPr>
            <a:r>
              <a:rPr lang="en-US" sz="2400" b="1" i="0" u="none" strike="noStrike" cap="none" dirty="0">
                <a:solidFill>
                  <a:srgbClr val="FFC82D"/>
                </a:solidFill>
                <a:latin typeface="Arial"/>
                <a:ea typeface="Arial"/>
                <a:cs typeface="Arial"/>
                <a:sym typeface="Arial"/>
              </a:rPr>
              <a:t>Oct 8, 201</a:t>
            </a:r>
            <a:r>
              <a:rPr lang="en-US" sz="2400" dirty="0"/>
              <a:t>9</a:t>
            </a:r>
            <a:endParaRPr dirty="0"/>
          </a:p>
          <a:p>
            <a:pPr marL="742950" marR="0" lvl="1" indent="-285750" algn="l" rtl="0">
              <a:spcBef>
                <a:spcPts val="400"/>
              </a:spcBef>
              <a:spcAft>
                <a:spcPts val="0"/>
              </a:spcAft>
              <a:buClr>
                <a:schemeClr val="lt1"/>
              </a:buClr>
              <a:buSzPts val="2000"/>
              <a:buFont typeface="Arial"/>
              <a:buChar char="–"/>
            </a:pPr>
            <a:r>
              <a:rPr lang="en-US" sz="2000" b="0" i="0" u="none" strike="noStrike" cap="none" dirty="0">
                <a:solidFill>
                  <a:schemeClr val="lt1"/>
                </a:solidFill>
                <a:latin typeface="Arial"/>
                <a:ea typeface="Arial"/>
                <a:cs typeface="Arial"/>
                <a:sym typeface="Arial"/>
              </a:rPr>
              <a:t>Submit FINAL podium presentation in MS-PPT format for screen projection</a:t>
            </a:r>
            <a:endParaRPr dirty="0"/>
          </a:p>
          <a:p>
            <a:pPr marL="742950" marR="0" lvl="1" indent="-285750" algn="l" rtl="0">
              <a:spcBef>
                <a:spcPts val="400"/>
              </a:spcBef>
              <a:spcAft>
                <a:spcPts val="0"/>
              </a:spcAft>
              <a:buClr>
                <a:schemeClr val="lt1"/>
              </a:buClr>
              <a:buSzPts val="2000"/>
              <a:buFont typeface="Arial"/>
              <a:buChar char="–"/>
            </a:pPr>
            <a:r>
              <a:rPr lang="en-US" sz="2000" b="0" i="0" u="none" strike="noStrike" cap="none" dirty="0">
                <a:solidFill>
                  <a:schemeClr val="lt1"/>
                </a:solidFill>
                <a:latin typeface="Arial"/>
                <a:ea typeface="Arial"/>
                <a:cs typeface="Arial"/>
                <a:sym typeface="Arial"/>
              </a:rPr>
              <a:t>Presentations must be submitted in MS PowerPoint 2016 / 365 is </a:t>
            </a:r>
            <a:r>
              <a:rPr lang="en-US" sz="2000" b="1" i="0" u="sng" strike="noStrike" cap="none" dirty="0">
                <a:solidFill>
                  <a:schemeClr val="lt1"/>
                </a:solidFill>
                <a:latin typeface="Arial"/>
                <a:ea typeface="Arial"/>
                <a:cs typeface="Arial"/>
                <a:sym typeface="Arial"/>
              </a:rPr>
              <a:t>strongly preferred</a:t>
            </a:r>
            <a:endParaRPr dirty="0"/>
          </a:p>
          <a:p>
            <a:pPr marL="742950" marR="0" lvl="1" indent="-285750" algn="l" rtl="0">
              <a:spcBef>
                <a:spcPts val="400"/>
              </a:spcBef>
              <a:spcAft>
                <a:spcPts val="0"/>
              </a:spcAft>
              <a:buClr>
                <a:schemeClr val="lt1"/>
              </a:buClr>
              <a:buSzPts val="2000"/>
              <a:buFont typeface="Arial"/>
              <a:buChar char="–"/>
            </a:pPr>
            <a:r>
              <a:rPr lang="en-US" sz="2000" b="1" i="0" u="none" strike="noStrike" cap="none" dirty="0">
                <a:latin typeface="Arial"/>
                <a:ea typeface="Arial"/>
                <a:cs typeface="Arial"/>
                <a:sym typeface="Arial"/>
              </a:rPr>
              <a:t>Submit via www.molesystems.com/SWTESTASIA</a:t>
            </a:r>
            <a:endParaRPr b="1" dirty="0"/>
          </a:p>
          <a:p>
            <a:pPr marL="1600200" marR="0" lvl="3" indent="-139700" algn="l" rtl="0">
              <a:spcBef>
                <a:spcPts val="280"/>
              </a:spcBef>
              <a:spcAft>
                <a:spcPts val="0"/>
              </a:spcAft>
              <a:buClr>
                <a:schemeClr val="lt1"/>
              </a:buClr>
              <a:buSzPts val="1400"/>
              <a:buFont typeface="Arial"/>
              <a:buNone/>
            </a:pPr>
            <a:endParaRPr sz="1400" b="0" i="0" u="none" strike="noStrike" cap="none" dirty="0">
              <a:solidFill>
                <a:schemeClr val="lt1"/>
              </a:solidFill>
              <a:latin typeface="Arial"/>
              <a:ea typeface="Arial"/>
              <a:cs typeface="Arial"/>
              <a:sym typeface="Arial"/>
            </a:endParaRPr>
          </a:p>
          <a:p>
            <a:pPr marL="342900" marR="0" lvl="0" indent="-342900" algn="l" rtl="0">
              <a:spcBef>
                <a:spcPts val="480"/>
              </a:spcBef>
              <a:spcAft>
                <a:spcPts val="0"/>
              </a:spcAft>
              <a:buClr>
                <a:srgbClr val="FFC82D"/>
              </a:buClr>
              <a:buSzPts val="2400"/>
              <a:buFont typeface="Arial"/>
              <a:buChar char="•"/>
            </a:pPr>
            <a:r>
              <a:rPr lang="en-US" sz="2400" b="1" i="0" u="none" strike="noStrike" cap="none" dirty="0">
                <a:solidFill>
                  <a:srgbClr val="FFC82D"/>
                </a:solidFill>
                <a:latin typeface="Arial"/>
                <a:ea typeface="Arial"/>
                <a:cs typeface="Arial"/>
                <a:sym typeface="Arial"/>
              </a:rPr>
              <a:t>Oct 1</a:t>
            </a:r>
            <a:r>
              <a:rPr lang="en-US" sz="2400" dirty="0"/>
              <a:t>7</a:t>
            </a:r>
            <a:r>
              <a:rPr lang="en-US" sz="2400" b="1" i="0" u="none" strike="noStrike" cap="none" dirty="0">
                <a:solidFill>
                  <a:srgbClr val="FFC82D"/>
                </a:solidFill>
                <a:latin typeface="Arial"/>
                <a:ea typeface="Arial"/>
                <a:cs typeface="Arial"/>
                <a:sym typeface="Arial"/>
              </a:rPr>
              <a:t>, 201</a:t>
            </a:r>
            <a:r>
              <a:rPr lang="en-US" sz="2400" dirty="0"/>
              <a:t>9</a:t>
            </a:r>
            <a:endParaRPr dirty="0"/>
          </a:p>
          <a:p>
            <a:pPr marL="742950" marR="0" lvl="1" indent="-285750" algn="l" rtl="0">
              <a:spcBef>
                <a:spcPts val="400"/>
              </a:spcBef>
              <a:spcAft>
                <a:spcPts val="0"/>
              </a:spcAft>
              <a:buClr>
                <a:schemeClr val="lt1"/>
              </a:buClr>
              <a:buSzPts val="2000"/>
              <a:buFont typeface="Arial"/>
              <a:buChar char="–"/>
            </a:pPr>
            <a:r>
              <a:rPr lang="en-US" sz="2000" b="0" i="0" u="none" strike="noStrike" cap="none" dirty="0">
                <a:solidFill>
                  <a:schemeClr val="lt1"/>
                </a:solidFill>
                <a:latin typeface="Arial"/>
                <a:ea typeface="Arial"/>
                <a:cs typeface="Arial"/>
                <a:sym typeface="Arial"/>
              </a:rPr>
              <a:t>Start of conference in </a:t>
            </a:r>
            <a:r>
              <a:rPr lang="en-US" sz="2000" b="1" i="0" u="none" strike="noStrike" cap="none" dirty="0" err="1">
                <a:solidFill>
                  <a:schemeClr val="lt1"/>
                </a:solidFill>
                <a:latin typeface="Arial"/>
                <a:ea typeface="Arial"/>
                <a:cs typeface="Arial"/>
                <a:sym typeface="Arial"/>
              </a:rPr>
              <a:t>HsinChu</a:t>
            </a:r>
            <a:r>
              <a:rPr lang="en-US" sz="2000" b="1" i="0" u="none" strike="noStrike" cap="none" dirty="0">
                <a:solidFill>
                  <a:schemeClr val="lt1"/>
                </a:solidFill>
                <a:latin typeface="Arial"/>
                <a:ea typeface="Arial"/>
                <a:cs typeface="Arial"/>
                <a:sym typeface="Arial"/>
              </a:rPr>
              <a:t>, Taiwan</a:t>
            </a:r>
            <a:endParaRPr dirty="0"/>
          </a:p>
          <a:p>
            <a:pPr marL="742950" marR="0" lvl="1" indent="-285750" algn="l" rtl="0">
              <a:spcBef>
                <a:spcPts val="400"/>
              </a:spcBef>
              <a:spcAft>
                <a:spcPts val="0"/>
              </a:spcAft>
              <a:buClr>
                <a:schemeClr val="lt1"/>
              </a:buClr>
              <a:buSzPts val="2000"/>
              <a:buFont typeface="Arial"/>
              <a:buChar char="–"/>
            </a:pPr>
            <a:r>
              <a:rPr lang="en-US" sz="2000" b="0" i="0" u="none" strike="noStrike" cap="none" dirty="0">
                <a:solidFill>
                  <a:schemeClr val="lt1"/>
                </a:solidFill>
                <a:latin typeface="Arial"/>
                <a:ea typeface="Arial"/>
                <a:cs typeface="Arial"/>
                <a:sym typeface="Arial"/>
              </a:rPr>
              <a:t>No </a:t>
            </a:r>
            <a:r>
              <a:rPr lang="en-US" sz="2000" dirty="0"/>
              <a:t>hard copy</a:t>
            </a:r>
            <a:r>
              <a:rPr lang="en-US" sz="2000" b="0" i="0" u="none" strike="noStrike" cap="none" dirty="0">
                <a:solidFill>
                  <a:schemeClr val="lt1"/>
                </a:solidFill>
                <a:latin typeface="Arial"/>
                <a:ea typeface="Arial"/>
                <a:cs typeface="Arial"/>
                <a:sym typeface="Arial"/>
              </a:rPr>
              <a:t> will be provided and color PDFs will be online</a:t>
            </a:r>
            <a:endParaRPr dirty="0"/>
          </a:p>
          <a:p>
            <a:pPr marL="742950" marR="0" lvl="1" indent="-285750" algn="l" rtl="0">
              <a:spcBef>
                <a:spcPts val="400"/>
              </a:spcBef>
              <a:spcAft>
                <a:spcPts val="0"/>
              </a:spcAft>
              <a:buClr>
                <a:schemeClr val="lt1"/>
              </a:buClr>
              <a:buSzPts val="2000"/>
              <a:buFont typeface="Arial"/>
              <a:buChar char="–"/>
            </a:pPr>
            <a:r>
              <a:rPr lang="en-US" sz="2000" b="0" i="0" u="none" strike="noStrike" cap="none" dirty="0">
                <a:solidFill>
                  <a:schemeClr val="lt1"/>
                </a:solidFill>
                <a:latin typeface="Arial"/>
                <a:ea typeface="Arial"/>
                <a:cs typeface="Arial"/>
                <a:sym typeface="Arial"/>
              </a:rPr>
              <a:t>All presentations for each day of conference will be available for download</a:t>
            </a:r>
            <a:endParaRPr dirty="0"/>
          </a:p>
          <a:p>
            <a:pPr marL="742950" marR="0" lvl="1" indent="-285750" algn="l" rtl="0">
              <a:spcBef>
                <a:spcPts val="400"/>
              </a:spcBef>
              <a:spcAft>
                <a:spcPts val="0"/>
              </a:spcAft>
              <a:buClr>
                <a:schemeClr val="lt1"/>
              </a:buClr>
              <a:buSzPts val="2000"/>
              <a:buFont typeface="Arial"/>
              <a:buChar char="–"/>
            </a:pPr>
            <a:r>
              <a:rPr lang="en-US" sz="2000" b="1" i="0" u="none" strike="noStrike" cap="none" dirty="0">
                <a:solidFill>
                  <a:schemeClr val="lt1"/>
                </a:solidFill>
                <a:latin typeface="Arial"/>
                <a:ea typeface="Arial"/>
                <a:cs typeface="Arial"/>
                <a:sym typeface="Arial"/>
              </a:rPr>
              <a:t>Sheraton Hotel  – Hsin</a:t>
            </a:r>
            <a:r>
              <a:rPr lang="en-US" sz="2000" b="1" dirty="0"/>
              <a:t>c</a:t>
            </a:r>
            <a:r>
              <a:rPr lang="en-US" sz="2000" b="1" i="0" u="none" strike="noStrike" cap="none" dirty="0">
                <a:solidFill>
                  <a:schemeClr val="lt1"/>
                </a:solidFill>
                <a:latin typeface="Arial"/>
                <a:ea typeface="Arial"/>
                <a:cs typeface="Arial"/>
                <a:sym typeface="Arial"/>
              </a:rPr>
              <a:t>hu, Taiwan</a:t>
            </a:r>
            <a:endParaRPr dirty="0"/>
          </a:p>
          <a:p>
            <a:pPr marL="1600200" marR="0" lvl="3" indent="-139700" algn="l" rtl="0">
              <a:spcBef>
                <a:spcPts val="280"/>
              </a:spcBef>
              <a:spcAft>
                <a:spcPts val="0"/>
              </a:spcAft>
              <a:buClr>
                <a:schemeClr val="lt1"/>
              </a:buClr>
              <a:buSzPts val="1400"/>
              <a:buFont typeface="Arial"/>
              <a:buNone/>
            </a:pPr>
            <a:endParaRPr sz="1400" b="0" i="0" u="none" strike="noStrike" cap="none" dirty="0">
              <a:solidFill>
                <a:schemeClr val="lt1"/>
              </a:solidFill>
              <a:latin typeface="Arial"/>
              <a:ea typeface="Arial"/>
              <a:cs typeface="Arial"/>
              <a:sym typeface="Arial"/>
            </a:endParaRPr>
          </a:p>
          <a:p>
            <a:pPr marL="342900" marR="0" lvl="0" indent="-342900" algn="l" rtl="0">
              <a:spcBef>
                <a:spcPts val="480"/>
              </a:spcBef>
              <a:spcAft>
                <a:spcPts val="0"/>
              </a:spcAft>
              <a:buClr>
                <a:srgbClr val="FFC82D"/>
              </a:buClr>
              <a:buSzPts val="2400"/>
              <a:buFont typeface="Arial"/>
              <a:buChar char="•"/>
            </a:pPr>
            <a:r>
              <a:rPr lang="en-US" sz="2400" b="1" i="0" u="none" strike="noStrike" cap="none" dirty="0">
                <a:solidFill>
                  <a:srgbClr val="FFC82D"/>
                </a:solidFill>
                <a:latin typeface="Arial"/>
                <a:ea typeface="Arial"/>
                <a:cs typeface="Arial"/>
                <a:sym typeface="Arial"/>
              </a:rPr>
              <a:t>Oct 1</a:t>
            </a:r>
            <a:r>
              <a:rPr lang="en-US" sz="2400" dirty="0"/>
              <a:t>8</a:t>
            </a:r>
            <a:r>
              <a:rPr lang="en-US" sz="2400" b="1" i="0" u="none" strike="noStrike" cap="none" dirty="0">
                <a:solidFill>
                  <a:srgbClr val="FFC82D"/>
                </a:solidFill>
                <a:latin typeface="Arial"/>
                <a:ea typeface="Arial"/>
                <a:cs typeface="Arial"/>
                <a:sym typeface="Arial"/>
              </a:rPr>
              <a:t>, 201</a:t>
            </a:r>
            <a:r>
              <a:rPr lang="en-US" sz="2400" dirty="0"/>
              <a:t>9</a:t>
            </a:r>
            <a:endParaRPr dirty="0"/>
          </a:p>
          <a:p>
            <a:pPr marL="742950" marR="0" lvl="1" indent="-285750" algn="l" rtl="0">
              <a:spcBef>
                <a:spcPts val="400"/>
              </a:spcBef>
              <a:spcAft>
                <a:spcPts val="0"/>
              </a:spcAft>
              <a:buClr>
                <a:schemeClr val="lt1"/>
              </a:buClr>
              <a:buSzPts val="2000"/>
              <a:buFont typeface="Arial"/>
              <a:buChar char="–"/>
            </a:pPr>
            <a:r>
              <a:rPr lang="en-US" sz="2000" b="0" i="0" u="none" strike="noStrike" cap="none" dirty="0">
                <a:solidFill>
                  <a:schemeClr val="lt1"/>
                </a:solidFill>
                <a:latin typeface="Arial"/>
                <a:ea typeface="Arial"/>
                <a:cs typeface="Arial"/>
                <a:sym typeface="Arial"/>
              </a:rPr>
              <a:t>Conference’s final day</a:t>
            </a:r>
            <a:endParaRPr sz="2000" b="1" i="0" u="none" strike="noStrike" cap="none" dirty="0">
              <a:solidFill>
                <a:schemeClr val="lt1"/>
              </a:solidFill>
              <a:latin typeface="Arial"/>
              <a:ea typeface="Arial"/>
              <a:cs typeface="Arial"/>
              <a:sym typeface="Arial"/>
            </a:endParaRPr>
          </a:p>
        </p:txBody>
      </p:sp>
      <p:sp>
        <p:nvSpPr>
          <p:cNvPr id="64" name="Google Shape;64;p9"/>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
        <p:nvSpPr>
          <p:cNvPr id="65" name="Google Shape;65;p9"/>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9"/>
        <p:cNvGrpSpPr/>
        <p:nvPr/>
      </p:nvGrpSpPr>
      <p:grpSpPr>
        <a:xfrm>
          <a:off x="0" y="0"/>
          <a:ext cx="0" cy="0"/>
          <a:chOff x="0" y="0"/>
          <a:chExt cx="0" cy="0"/>
        </a:xfrm>
      </p:grpSpPr>
      <p:sp>
        <p:nvSpPr>
          <p:cNvPr id="70" name="Google Shape;70;p10"/>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Presenter Information</a:t>
            </a:r>
            <a:endParaRPr/>
          </a:p>
        </p:txBody>
      </p:sp>
      <p:sp>
        <p:nvSpPr>
          <p:cNvPr id="71" name="Google Shape;71;p10"/>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Papers previously copyrighted or with copyright restrictions cannot be presented</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SWTest Asia does not officially seek a copyright ownership/transfer from authors </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Please do not include any “copyright” or “confidential” protection statements on your presentation</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latin typeface="Arial"/>
                <a:ea typeface="Arial"/>
                <a:cs typeface="Arial"/>
                <a:sym typeface="Arial"/>
              </a:rPr>
              <a:t>Add statement about not policing shared information for IP or legal issues</a:t>
            </a:r>
            <a:endParaRPr sz="2000" b="0" i="0" u="none" strike="noStrike" cap="none" dirty="0">
              <a:solidFill>
                <a:schemeClr val="lt1"/>
              </a:solidFill>
              <a:latin typeface="Arial"/>
              <a:ea typeface="Arial"/>
              <a:cs typeface="Arial"/>
              <a:sym typeface="Arial"/>
            </a:endParaRPr>
          </a:p>
          <a:p>
            <a:pPr marL="342900" marR="0" lvl="0" indent="-342900" algn="l" rtl="0">
              <a:lnSpc>
                <a:spcPct val="100000"/>
              </a:lnSpc>
              <a:spcBef>
                <a:spcPts val="560"/>
              </a:spcBef>
              <a:spcAft>
                <a:spcPts val="0"/>
              </a:spcAft>
              <a:buClr>
                <a:srgbClr val="FFC82D"/>
              </a:buClr>
              <a:buSzPts val="2800"/>
              <a:buFont typeface="Arial"/>
              <a:buChar char="•"/>
            </a:pPr>
            <a:r>
              <a:rPr lang="en-US" sz="2800" b="1" i="0" u="none" strike="noStrike" cap="none" dirty="0">
                <a:solidFill>
                  <a:srgbClr val="FFC82D"/>
                </a:solidFill>
                <a:latin typeface="Arial"/>
                <a:ea typeface="Arial"/>
                <a:cs typeface="Arial"/>
                <a:sym typeface="Arial"/>
              </a:rPr>
              <a:t>Authors agree in submitting their work that the presentation is original work and …</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Will be in the public domain after the conference</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May be referenced in the work of others</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Will be assembled / distributed in the </a:t>
            </a:r>
            <a:r>
              <a:rPr lang="en-US" sz="2400" b="1" i="0" u="none" strike="noStrike" cap="none" dirty="0">
                <a:solidFill>
                  <a:schemeClr val="lt1"/>
                </a:solidFill>
                <a:latin typeface="Arial"/>
                <a:ea typeface="Arial"/>
                <a:cs typeface="Arial"/>
                <a:sym typeface="Arial"/>
              </a:rPr>
              <a:t>SWTest Asia Proceedings</a:t>
            </a:r>
            <a:endParaRPr dirty="0"/>
          </a:p>
          <a:p>
            <a:pPr marL="742950" marR="0" lvl="1" indent="-285750" algn="l" rtl="0">
              <a:lnSpc>
                <a:spcPct val="80000"/>
              </a:lnSpc>
              <a:spcBef>
                <a:spcPts val="480"/>
              </a:spcBef>
              <a:spcAft>
                <a:spcPts val="0"/>
              </a:spcAft>
              <a:buClr>
                <a:schemeClr val="lt1"/>
              </a:buClr>
              <a:buSzPts val="2400"/>
              <a:buFont typeface="Arial"/>
              <a:buChar char="–"/>
            </a:pPr>
            <a:r>
              <a:rPr lang="en-US" sz="2400" b="0" i="0" u="none" strike="noStrike" cap="none" dirty="0">
                <a:solidFill>
                  <a:schemeClr val="lt1"/>
                </a:solidFill>
                <a:latin typeface="Arial"/>
                <a:ea typeface="Arial"/>
                <a:cs typeface="Arial"/>
                <a:sym typeface="Arial"/>
              </a:rPr>
              <a:t>Available for download by anyone from the </a:t>
            </a:r>
            <a:r>
              <a:rPr lang="en-US" sz="2400" b="1" i="0" u="none" strike="noStrike" cap="none" dirty="0">
                <a:solidFill>
                  <a:schemeClr val="lt1"/>
                </a:solidFill>
                <a:latin typeface="Arial"/>
                <a:ea typeface="Arial"/>
                <a:cs typeface="Arial"/>
                <a:sym typeface="Arial"/>
              </a:rPr>
              <a:t>SWTest Asia website</a:t>
            </a:r>
            <a:endParaRPr dirty="0"/>
          </a:p>
        </p:txBody>
      </p:sp>
      <p:sp>
        <p:nvSpPr>
          <p:cNvPr id="72" name="Google Shape;72;p10"/>
          <p:cNvSpPr txBox="1">
            <a:spLocks noGrp="1"/>
          </p:cNvSpPr>
          <p:nvPr>
            <p:ph type="sldNum" idx="12"/>
          </p:nvPr>
        </p:nvSpPr>
        <p:spPr>
          <a:xfrm>
            <a:off x="9601200" y="6401028"/>
            <a:ext cx="8382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
        <p:nvSpPr>
          <p:cNvPr id="73" name="Google Shape;73;p10"/>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sp>
        <p:nvSpPr>
          <p:cNvPr id="79" name="Google Shape;79;p11"/>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Style / Format Guidelines</a:t>
            </a:r>
            <a:endParaRPr/>
          </a:p>
        </p:txBody>
      </p:sp>
      <p:sp>
        <p:nvSpPr>
          <p:cNvPr id="80" name="Google Shape;80;p11"/>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C82D"/>
              </a:buClr>
              <a:buSzPts val="2800"/>
              <a:buFont typeface="Arial"/>
              <a:buChar char="•"/>
            </a:pPr>
            <a:r>
              <a:rPr lang="en-US" sz="2800" b="1" i="0" u="none" strike="noStrike" cap="none">
                <a:solidFill>
                  <a:srgbClr val="FFC82D"/>
                </a:solidFill>
                <a:latin typeface="Arial"/>
                <a:ea typeface="Arial"/>
                <a:cs typeface="Arial"/>
                <a:sym typeface="Arial"/>
              </a:rPr>
              <a:t>Presentations must be in English</a:t>
            </a:r>
            <a:endParaRPr/>
          </a:p>
          <a:p>
            <a:pPr marL="342900" marR="0" lvl="0" indent="-342900" algn="l" rtl="0">
              <a:spcBef>
                <a:spcPts val="560"/>
              </a:spcBef>
              <a:spcAft>
                <a:spcPts val="0"/>
              </a:spcAft>
              <a:buClr>
                <a:srgbClr val="FFC82D"/>
              </a:buClr>
              <a:buSzPts val="2800"/>
              <a:buFont typeface="Arial"/>
              <a:buChar char="•"/>
            </a:pPr>
            <a:r>
              <a:rPr lang="en-US" sz="2800" b="1" i="0" u="none" strike="noStrike" cap="none">
                <a:solidFill>
                  <a:srgbClr val="FFC82D"/>
                </a:solidFill>
                <a:latin typeface="Arial"/>
                <a:ea typeface="Arial"/>
                <a:cs typeface="Arial"/>
                <a:sym typeface="Arial"/>
              </a:rPr>
              <a:t>Microsoft PowerPoint 2016 or 365 format is strongly </a:t>
            </a:r>
            <a:r>
              <a:rPr lang="en-US" sz="2800" b="1" i="1" u="sng" strike="noStrike" cap="none">
                <a:solidFill>
                  <a:srgbClr val="FFC82D"/>
                </a:solidFill>
                <a:latin typeface="Arial"/>
                <a:ea typeface="Arial"/>
                <a:cs typeface="Arial"/>
                <a:sym typeface="Arial"/>
              </a:rPr>
              <a:t>preferred.</a:t>
            </a:r>
            <a:endParaRPr/>
          </a:p>
          <a:p>
            <a:pPr marL="342900" marR="0" lvl="0" indent="-342900" algn="l" rtl="0">
              <a:spcBef>
                <a:spcPts val="560"/>
              </a:spcBef>
              <a:spcAft>
                <a:spcPts val="0"/>
              </a:spcAft>
              <a:buClr>
                <a:srgbClr val="FFC82D"/>
              </a:buClr>
              <a:buSzPts val="2800"/>
              <a:buFont typeface="Arial"/>
              <a:buChar char="•"/>
            </a:pPr>
            <a:r>
              <a:rPr lang="en-US" sz="2800" b="1" i="0" u="none" strike="noStrike" cap="none">
                <a:solidFill>
                  <a:srgbClr val="FFC82D"/>
                </a:solidFill>
                <a:latin typeface="Arial"/>
                <a:ea typeface="Arial"/>
                <a:cs typeface="Arial"/>
                <a:sym typeface="Arial"/>
              </a:rPr>
              <a:t>“Official” Slide Master Templates available in this file.</a:t>
            </a:r>
            <a:endParaRPr/>
          </a:p>
          <a:p>
            <a:pPr marL="342900" marR="0" lvl="0" indent="-342900" algn="l" rtl="0">
              <a:spcBef>
                <a:spcPts val="560"/>
              </a:spcBef>
              <a:spcAft>
                <a:spcPts val="0"/>
              </a:spcAft>
              <a:buClr>
                <a:srgbClr val="FFC82D"/>
              </a:buClr>
              <a:buSzPts val="2800"/>
              <a:buFont typeface="Arial"/>
              <a:buChar char="•"/>
            </a:pPr>
            <a:r>
              <a:rPr lang="en-US" sz="2800" b="1" i="0" u="none" strike="noStrike" cap="none">
                <a:solidFill>
                  <a:srgbClr val="FFC82D"/>
                </a:solidFill>
                <a:latin typeface="Arial"/>
                <a:ea typeface="Arial"/>
                <a:cs typeface="Arial"/>
                <a:sym typeface="Arial"/>
              </a:rPr>
              <a:t>Committee reserves the right to reject a presentation that does not follow the podium guidelines.</a:t>
            </a:r>
            <a:endParaRPr/>
          </a:p>
        </p:txBody>
      </p:sp>
      <p:sp>
        <p:nvSpPr>
          <p:cNvPr id="81" name="Google Shape;81;p11"/>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5</a:t>
            </a:fld>
            <a:endParaRPr/>
          </a:p>
        </p:txBody>
      </p:sp>
      <p:sp>
        <p:nvSpPr>
          <p:cNvPr id="82" name="Google Shape;82;p11"/>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83" name="Google Shape;83;p11"/>
          <p:cNvSpPr txBox="1"/>
          <p:nvPr/>
        </p:nvSpPr>
        <p:spPr>
          <a:xfrm>
            <a:off x="4038815" y="4527256"/>
            <a:ext cx="4055919" cy="95410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2800" b="0" i="0" u="sng" strike="noStrike" cap="none">
                <a:solidFill>
                  <a:schemeClr val="lt1"/>
                </a:solidFill>
                <a:latin typeface="Arial"/>
                <a:ea typeface="Arial"/>
                <a:cs typeface="Arial"/>
                <a:sym typeface="Arial"/>
              </a:rPr>
              <a:t>PLEASE try to keep the </a:t>
            </a:r>
            <a:endParaRPr/>
          </a:p>
          <a:p>
            <a:pPr marL="0" marR="0" lvl="0" indent="0" algn="ctr" rtl="0">
              <a:spcBef>
                <a:spcPts val="0"/>
              </a:spcBef>
              <a:spcAft>
                <a:spcPts val="0"/>
              </a:spcAft>
              <a:buNone/>
            </a:pPr>
            <a:r>
              <a:rPr lang="en-US" sz="2800" b="0" i="0" u="sng" strike="noStrike" cap="none">
                <a:solidFill>
                  <a:schemeClr val="lt1"/>
                </a:solidFill>
                <a:latin typeface="Arial"/>
                <a:ea typeface="Arial"/>
                <a:cs typeface="Arial"/>
                <a:sym typeface="Arial"/>
              </a:rPr>
              <a:t>file size under 25 MB</a:t>
            </a:r>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2"/>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Style / Format Guidelines</a:t>
            </a:r>
            <a:endParaRPr/>
          </a:p>
        </p:txBody>
      </p:sp>
      <p:sp>
        <p:nvSpPr>
          <p:cNvPr id="90" name="Google Shape;90;p12"/>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C82D"/>
              </a:buClr>
              <a:buSzPts val="2400"/>
              <a:buFont typeface="Arial"/>
              <a:buChar char="•"/>
            </a:pPr>
            <a:r>
              <a:rPr lang="en-US" sz="2400" b="1" i="0" u="none" strike="noStrike" cap="none" dirty="0">
                <a:solidFill>
                  <a:srgbClr val="FFC82D"/>
                </a:solidFill>
                <a:latin typeface="Arial"/>
                <a:ea typeface="Arial"/>
                <a:cs typeface="Arial"/>
                <a:sym typeface="Arial"/>
              </a:rPr>
              <a:t>If you choose, or if required by your organization, you can use your own Slide Master Template.</a:t>
            </a:r>
            <a:endParaRPr dirty="0"/>
          </a:p>
          <a:p>
            <a:pPr marL="1600200" marR="0" lvl="3" indent="-139700" algn="l" rtl="0">
              <a:spcBef>
                <a:spcPts val="280"/>
              </a:spcBef>
              <a:spcAft>
                <a:spcPts val="0"/>
              </a:spcAft>
              <a:buClr>
                <a:schemeClr val="lt1"/>
              </a:buClr>
              <a:buSzPts val="1400"/>
              <a:buFont typeface="Arial"/>
              <a:buNone/>
            </a:pPr>
            <a:endParaRPr sz="1400" b="0" i="0" u="none" strike="noStrike" cap="none" dirty="0">
              <a:solidFill>
                <a:schemeClr val="lt1"/>
              </a:solidFill>
              <a:latin typeface="Arial"/>
              <a:ea typeface="Arial"/>
              <a:cs typeface="Arial"/>
              <a:sym typeface="Arial"/>
            </a:endParaRPr>
          </a:p>
          <a:p>
            <a:pPr marL="342900" marR="0" lvl="0" indent="-342900" algn="l" rtl="0">
              <a:spcBef>
                <a:spcPts val="480"/>
              </a:spcBef>
              <a:spcAft>
                <a:spcPts val="0"/>
              </a:spcAft>
              <a:buClr>
                <a:srgbClr val="FFC82D"/>
              </a:buClr>
              <a:buSzPts val="2400"/>
              <a:buFont typeface="Arial"/>
              <a:buChar char="•"/>
            </a:pPr>
            <a:r>
              <a:rPr lang="en-US" sz="2400" b="1" i="0" u="none" strike="noStrike" cap="none" dirty="0">
                <a:solidFill>
                  <a:srgbClr val="FFC82D"/>
                </a:solidFill>
                <a:latin typeface="Arial"/>
                <a:ea typeface="Arial"/>
                <a:cs typeface="Arial"/>
                <a:sym typeface="Arial"/>
              </a:rPr>
              <a:t>The following MUST be included:</a:t>
            </a:r>
            <a:endParaRPr dirty="0"/>
          </a:p>
          <a:p>
            <a:pPr marL="742950" marR="0" lvl="1" indent="-285750" algn="l" rtl="0">
              <a:spcBef>
                <a:spcPts val="400"/>
              </a:spcBef>
              <a:spcAft>
                <a:spcPts val="0"/>
              </a:spcAft>
              <a:buClr>
                <a:schemeClr val="lt1"/>
              </a:buClr>
              <a:buSzPts val="2000"/>
              <a:buFont typeface="Arial"/>
              <a:buChar char="–"/>
            </a:pPr>
            <a:r>
              <a:rPr lang="en-US" sz="2000" b="0" i="0" u="none" strike="noStrike" cap="none" dirty="0">
                <a:solidFill>
                  <a:schemeClr val="lt1"/>
                </a:solidFill>
                <a:latin typeface="Arial"/>
                <a:ea typeface="Arial"/>
                <a:cs typeface="Arial"/>
                <a:sym typeface="Arial"/>
              </a:rPr>
              <a:t>Title page from the SWTest Asia template</a:t>
            </a:r>
            <a:endParaRPr dirty="0"/>
          </a:p>
          <a:p>
            <a:pPr marL="742950" marR="0" lvl="1" indent="-285750" algn="l" rtl="0">
              <a:spcBef>
                <a:spcPts val="400"/>
              </a:spcBef>
              <a:spcAft>
                <a:spcPts val="0"/>
              </a:spcAft>
              <a:buClr>
                <a:schemeClr val="lt1"/>
              </a:buClr>
              <a:buSzPts val="2000"/>
              <a:buFont typeface="Arial"/>
              <a:buChar char="–"/>
            </a:pPr>
            <a:r>
              <a:rPr lang="en-US" sz="2000" b="0" i="0" u="none" strike="noStrike" cap="none" dirty="0">
                <a:solidFill>
                  <a:schemeClr val="lt1"/>
                </a:solidFill>
                <a:latin typeface="Arial"/>
                <a:ea typeface="Arial"/>
                <a:cs typeface="Arial"/>
                <a:sym typeface="Arial"/>
              </a:rPr>
              <a:t>Have a dark background and appropriately colored text</a:t>
            </a:r>
            <a:endParaRPr dirty="0"/>
          </a:p>
          <a:p>
            <a:pPr marL="742950" marR="0" lvl="1" indent="-285750" algn="l" rtl="0">
              <a:spcBef>
                <a:spcPts val="400"/>
              </a:spcBef>
              <a:spcAft>
                <a:spcPts val="0"/>
              </a:spcAft>
              <a:buClr>
                <a:schemeClr val="lt1"/>
              </a:buClr>
              <a:buSzPts val="2000"/>
              <a:buFont typeface="Arial"/>
              <a:buChar char="–"/>
            </a:pPr>
            <a:r>
              <a:rPr lang="en-US" sz="2000" b="1" i="0" u="none" strike="noStrike" cap="none" dirty="0">
                <a:solidFill>
                  <a:schemeClr val="lt1"/>
                </a:solidFill>
                <a:latin typeface="Arial"/>
                <a:ea typeface="Arial"/>
                <a:cs typeface="Arial"/>
                <a:sym typeface="Arial"/>
              </a:rPr>
              <a:t>Meet the style guidelines outlined in this template. </a:t>
            </a:r>
            <a:endParaRPr dirty="0"/>
          </a:p>
          <a:p>
            <a:pPr marL="1600200" marR="0" lvl="3" indent="-139700" algn="l" rtl="0">
              <a:spcBef>
                <a:spcPts val="280"/>
              </a:spcBef>
              <a:spcAft>
                <a:spcPts val="0"/>
              </a:spcAft>
              <a:buClr>
                <a:schemeClr val="lt1"/>
              </a:buClr>
              <a:buSzPts val="1400"/>
              <a:buFont typeface="Arial"/>
              <a:buNone/>
            </a:pPr>
            <a:endParaRPr sz="1400" b="0" i="0" u="none" strike="noStrike" cap="none" dirty="0">
              <a:solidFill>
                <a:schemeClr val="lt1"/>
              </a:solidFill>
              <a:latin typeface="Arial"/>
              <a:ea typeface="Arial"/>
              <a:cs typeface="Arial"/>
              <a:sym typeface="Arial"/>
            </a:endParaRPr>
          </a:p>
          <a:p>
            <a:pPr marL="342900" marR="0" lvl="0" indent="-342900" algn="l" rtl="0">
              <a:spcBef>
                <a:spcPts val="480"/>
              </a:spcBef>
              <a:spcAft>
                <a:spcPts val="0"/>
              </a:spcAft>
              <a:buClr>
                <a:srgbClr val="FFC82D"/>
              </a:buClr>
              <a:buSzPts val="2400"/>
              <a:buFont typeface="Arial"/>
              <a:buChar char="•"/>
            </a:pPr>
            <a:r>
              <a:rPr lang="en-US" sz="2400" b="1" i="0" u="none" strike="noStrike" cap="none" dirty="0">
                <a:solidFill>
                  <a:srgbClr val="FFC82D"/>
                </a:solidFill>
                <a:latin typeface="Arial"/>
                <a:ea typeface="Arial"/>
                <a:cs typeface="Arial"/>
                <a:sym typeface="Arial"/>
              </a:rPr>
              <a:t>Computer Projection will be used at SWTest Asia</a:t>
            </a:r>
            <a:endParaRPr dirty="0"/>
          </a:p>
          <a:p>
            <a:pPr marL="742950" marR="0" lvl="1" indent="-285750" algn="l" rtl="0">
              <a:spcBef>
                <a:spcPts val="400"/>
              </a:spcBef>
              <a:spcAft>
                <a:spcPts val="0"/>
              </a:spcAft>
              <a:buClr>
                <a:schemeClr val="lt1"/>
              </a:buClr>
              <a:buSzPts val="2000"/>
              <a:buFont typeface="Arial"/>
              <a:buChar char="–"/>
            </a:pPr>
            <a:r>
              <a:rPr lang="en-US" sz="2000" b="0" i="0" u="none" strike="noStrike" cap="none" dirty="0">
                <a:solidFill>
                  <a:schemeClr val="lt1"/>
                </a:solidFill>
                <a:latin typeface="Arial"/>
                <a:ea typeface="Arial"/>
                <a:cs typeface="Arial"/>
                <a:sym typeface="Arial"/>
              </a:rPr>
              <a:t>DO NOT USE random </a:t>
            </a:r>
            <a:r>
              <a:rPr lang="en-US" sz="2000" dirty="0"/>
              <a:t>s</a:t>
            </a:r>
            <a:r>
              <a:rPr lang="en-US" sz="2000" b="0" i="0" u="none" strike="noStrike" cap="none" dirty="0">
                <a:solidFill>
                  <a:schemeClr val="lt1"/>
                </a:solidFill>
                <a:latin typeface="Arial"/>
                <a:ea typeface="Arial"/>
                <a:cs typeface="Arial"/>
                <a:sym typeface="Arial"/>
              </a:rPr>
              <a:t>lide </a:t>
            </a:r>
            <a:r>
              <a:rPr lang="en-US" sz="2000" dirty="0"/>
              <a:t>t</a:t>
            </a:r>
            <a:r>
              <a:rPr lang="en-US" sz="2000" b="0" i="0" u="none" strike="noStrike" cap="none" dirty="0">
                <a:solidFill>
                  <a:schemeClr val="lt1"/>
                </a:solidFill>
                <a:latin typeface="Arial"/>
                <a:ea typeface="Arial"/>
                <a:cs typeface="Arial"/>
                <a:sym typeface="Arial"/>
              </a:rPr>
              <a:t>ransitions and DO NOT USE </a:t>
            </a:r>
            <a:r>
              <a:rPr lang="en-US" sz="2000" dirty="0"/>
              <a:t>s</a:t>
            </a:r>
            <a:r>
              <a:rPr lang="en-US" sz="2000" b="0" i="0" u="none" strike="noStrike" cap="none" dirty="0">
                <a:solidFill>
                  <a:schemeClr val="lt1"/>
                </a:solidFill>
                <a:latin typeface="Arial"/>
                <a:ea typeface="Arial"/>
                <a:cs typeface="Arial"/>
                <a:sym typeface="Arial"/>
              </a:rPr>
              <a:t>ound </a:t>
            </a:r>
            <a:r>
              <a:rPr lang="en-US" sz="2000" dirty="0"/>
              <a:t>e</a:t>
            </a:r>
            <a:r>
              <a:rPr lang="en-US" sz="2000" b="0" i="0" u="none" strike="noStrike" cap="none" dirty="0">
                <a:solidFill>
                  <a:schemeClr val="lt1"/>
                </a:solidFill>
                <a:latin typeface="Arial"/>
                <a:ea typeface="Arial"/>
                <a:cs typeface="Arial"/>
                <a:sym typeface="Arial"/>
              </a:rPr>
              <a:t>ffects</a:t>
            </a:r>
            <a:endParaRPr dirty="0"/>
          </a:p>
          <a:p>
            <a:pPr marL="1600200" marR="0" lvl="3" indent="-139700" algn="l" rtl="0">
              <a:spcBef>
                <a:spcPts val="280"/>
              </a:spcBef>
              <a:spcAft>
                <a:spcPts val="0"/>
              </a:spcAft>
              <a:buClr>
                <a:schemeClr val="lt1"/>
              </a:buClr>
              <a:buSzPts val="1400"/>
              <a:buFont typeface="Arial"/>
              <a:buNone/>
            </a:pPr>
            <a:endParaRPr sz="1400" b="0" i="0" u="none" strike="noStrike" cap="none" dirty="0">
              <a:solidFill>
                <a:schemeClr val="lt1"/>
              </a:solidFill>
              <a:latin typeface="Arial"/>
              <a:ea typeface="Arial"/>
              <a:cs typeface="Arial"/>
              <a:sym typeface="Arial"/>
            </a:endParaRPr>
          </a:p>
          <a:p>
            <a:pPr marL="342900" marR="0" lvl="0" indent="-342900" algn="l" rtl="0">
              <a:spcBef>
                <a:spcPts val="480"/>
              </a:spcBef>
              <a:spcAft>
                <a:spcPts val="0"/>
              </a:spcAft>
              <a:buClr>
                <a:srgbClr val="FFC82D"/>
              </a:buClr>
              <a:buSzPts val="2400"/>
              <a:buFont typeface="Arial"/>
              <a:buChar char="•"/>
            </a:pPr>
            <a:r>
              <a:rPr lang="en-US" sz="2400" b="1" i="0" u="none" strike="noStrike" cap="none" dirty="0">
                <a:solidFill>
                  <a:srgbClr val="FFC82D"/>
                </a:solidFill>
                <a:latin typeface="Arial"/>
                <a:ea typeface="Arial"/>
                <a:cs typeface="Arial"/>
                <a:sym typeface="Arial"/>
              </a:rPr>
              <a:t>The presentation files will be made available for download on Oct 1</a:t>
            </a:r>
            <a:r>
              <a:rPr lang="en-US" sz="2400" dirty="0"/>
              <a:t>7</a:t>
            </a:r>
            <a:r>
              <a:rPr lang="en-US" sz="2400" b="1" i="0" u="none" strike="noStrike" cap="none" baseline="30000" dirty="0">
                <a:solidFill>
                  <a:srgbClr val="FFC82D"/>
                </a:solidFill>
                <a:latin typeface="Arial"/>
                <a:ea typeface="Arial"/>
                <a:cs typeface="Arial"/>
                <a:sym typeface="Arial"/>
              </a:rPr>
              <a:t>th</a:t>
            </a:r>
            <a:r>
              <a:rPr lang="en-US" sz="2400" b="1" i="0" u="none" strike="noStrike" cap="none" dirty="0">
                <a:solidFill>
                  <a:srgbClr val="FFC82D"/>
                </a:solidFill>
                <a:latin typeface="Arial"/>
                <a:ea typeface="Arial"/>
                <a:cs typeface="Arial"/>
                <a:sym typeface="Arial"/>
              </a:rPr>
              <a:t> by attendees.</a:t>
            </a:r>
            <a:endParaRPr dirty="0"/>
          </a:p>
        </p:txBody>
      </p:sp>
      <p:sp>
        <p:nvSpPr>
          <p:cNvPr id="91" name="Google Shape;91;p12"/>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6</a:t>
            </a:fld>
            <a:endParaRPr/>
          </a:p>
        </p:txBody>
      </p:sp>
      <p:sp>
        <p:nvSpPr>
          <p:cNvPr id="92" name="Google Shape;92;p12"/>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7"/>
        <p:cNvGrpSpPr/>
        <p:nvPr/>
      </p:nvGrpSpPr>
      <p:grpSpPr>
        <a:xfrm>
          <a:off x="0" y="0"/>
          <a:ext cx="0" cy="0"/>
          <a:chOff x="0" y="0"/>
          <a:chExt cx="0" cy="0"/>
        </a:xfrm>
      </p:grpSpPr>
      <p:sp>
        <p:nvSpPr>
          <p:cNvPr id="98" name="Google Shape;98;p13"/>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FFC82D"/>
              </a:buClr>
              <a:buSzPts val="2400"/>
              <a:buFont typeface="Arial"/>
              <a:buChar char="•"/>
            </a:pPr>
            <a:r>
              <a:rPr lang="en-US" sz="2400" b="1" i="0" u="none" strike="noStrike" cap="none">
                <a:solidFill>
                  <a:srgbClr val="FFC82D"/>
                </a:solidFill>
                <a:latin typeface="Arial"/>
                <a:ea typeface="Arial"/>
                <a:cs typeface="Arial"/>
                <a:sym typeface="Arial"/>
              </a:rPr>
              <a:t>Slide page layout must be “Landscape”</a:t>
            </a:r>
            <a:endParaRPr/>
          </a:p>
          <a:p>
            <a:pPr marL="1143000" marR="0" lvl="2" indent="-114300" algn="l" rtl="0">
              <a:lnSpc>
                <a:spcPct val="80000"/>
              </a:lnSpc>
              <a:spcBef>
                <a:spcPts val="36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a:p>
            <a:pPr marL="342900" marR="0" lvl="0" indent="-342900" algn="l" rtl="0">
              <a:lnSpc>
                <a:spcPct val="80000"/>
              </a:lnSpc>
              <a:spcBef>
                <a:spcPts val="480"/>
              </a:spcBef>
              <a:spcAft>
                <a:spcPts val="0"/>
              </a:spcAft>
              <a:buClr>
                <a:srgbClr val="FFC82D"/>
              </a:buClr>
              <a:buSzPts val="2400"/>
              <a:buFont typeface="Arial"/>
              <a:buChar char="•"/>
            </a:pPr>
            <a:r>
              <a:rPr lang="en-US" sz="2400" b="1" i="0" u="none" strike="noStrike" cap="none">
                <a:solidFill>
                  <a:srgbClr val="FFC82D"/>
                </a:solidFill>
                <a:latin typeface="Arial"/>
                <a:ea typeface="Arial"/>
                <a:cs typeface="Arial"/>
                <a:sym typeface="Arial"/>
              </a:rPr>
              <a:t>Title Page MUST include the following:</a:t>
            </a:r>
            <a:endParaRPr/>
          </a:p>
          <a:p>
            <a:pPr marL="742950" marR="0" lvl="1" indent="-285750" algn="l" rtl="0">
              <a:lnSpc>
                <a:spcPct val="8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Presentation title</a:t>
            </a:r>
            <a:endParaRPr/>
          </a:p>
          <a:p>
            <a:pPr marL="742950" marR="0" lvl="1" indent="-285750" algn="l" rtl="0">
              <a:lnSpc>
                <a:spcPct val="8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Presenter and/or co-author name(s)</a:t>
            </a:r>
            <a:endParaRPr/>
          </a:p>
          <a:p>
            <a:pPr marL="742950" marR="0" lvl="1" indent="-285750" algn="l" rtl="0">
              <a:lnSpc>
                <a:spcPct val="8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Company name and/or logo (use a reduced size JPEG version of the company logo … do not use a BMP version)</a:t>
            </a:r>
            <a:endParaRPr/>
          </a:p>
          <a:p>
            <a:pPr marL="742950" marR="0" lvl="1" indent="-285750" algn="l" rtl="0">
              <a:lnSpc>
                <a:spcPct val="80000"/>
              </a:lnSpc>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Use the “compress images” tool in PPT to reduce image sizes</a:t>
            </a:r>
            <a:endParaRPr/>
          </a:p>
          <a:p>
            <a:pPr marL="1600200" marR="0" lvl="3" indent="-127000" algn="l" rtl="0">
              <a:lnSpc>
                <a:spcPct val="80000"/>
              </a:lnSpc>
              <a:spcBef>
                <a:spcPts val="320"/>
              </a:spcBef>
              <a:spcAft>
                <a:spcPts val="0"/>
              </a:spcAft>
              <a:buClr>
                <a:schemeClr val="lt1"/>
              </a:buClr>
              <a:buSzPts val="1600"/>
              <a:buFont typeface="Arial"/>
              <a:buNone/>
            </a:pPr>
            <a:endParaRPr sz="1600" b="0" i="0" u="none" strike="noStrike" cap="none">
              <a:solidFill>
                <a:schemeClr val="lt1"/>
              </a:solidFill>
              <a:latin typeface="Arial"/>
              <a:ea typeface="Arial"/>
              <a:cs typeface="Arial"/>
              <a:sym typeface="Arial"/>
            </a:endParaRPr>
          </a:p>
          <a:p>
            <a:pPr marL="342900" marR="0" lvl="0" indent="-342900" algn="l" rtl="0">
              <a:lnSpc>
                <a:spcPct val="80000"/>
              </a:lnSpc>
              <a:spcBef>
                <a:spcPts val="480"/>
              </a:spcBef>
              <a:spcAft>
                <a:spcPts val="0"/>
              </a:spcAft>
              <a:buClr>
                <a:srgbClr val="FFC82D"/>
              </a:buClr>
              <a:buSzPts val="2400"/>
              <a:buFont typeface="Arial"/>
              <a:buChar char="•"/>
            </a:pPr>
            <a:r>
              <a:rPr lang="en-US" sz="2400" b="1" i="0" u="sng" strike="noStrike" cap="none">
                <a:solidFill>
                  <a:srgbClr val="FFC82D"/>
                </a:solidFill>
                <a:latin typeface="Arial"/>
                <a:ea typeface="Arial"/>
                <a:cs typeface="Arial"/>
                <a:sym typeface="Arial"/>
              </a:rPr>
              <a:t>DO NOT INCLUDE</a:t>
            </a:r>
            <a:r>
              <a:rPr lang="en-US" sz="2400" b="1" i="0" u="none" strike="noStrike" cap="none">
                <a:solidFill>
                  <a:srgbClr val="FFC82D"/>
                </a:solidFill>
                <a:latin typeface="Arial"/>
                <a:ea typeface="Arial"/>
                <a:cs typeface="Arial"/>
                <a:sym typeface="Arial"/>
              </a:rPr>
              <a:t> the company logo on each page</a:t>
            </a:r>
            <a:endParaRPr/>
          </a:p>
          <a:p>
            <a:pPr marL="742950" marR="0" lvl="1" indent="-158750" algn="l" rtl="0">
              <a:lnSpc>
                <a:spcPct val="80000"/>
              </a:lnSpc>
              <a:spcBef>
                <a:spcPts val="400"/>
              </a:spcBef>
              <a:spcAft>
                <a:spcPts val="0"/>
              </a:spcAft>
              <a:buClr>
                <a:schemeClr val="lt1"/>
              </a:buClr>
              <a:buSzPts val="2000"/>
              <a:buFont typeface="Arial"/>
              <a:buNone/>
            </a:pPr>
            <a:endParaRPr sz="2000" b="0" i="0" u="none" strike="noStrike" cap="none">
              <a:solidFill>
                <a:schemeClr val="lt1"/>
              </a:solidFill>
              <a:latin typeface="Arial"/>
              <a:ea typeface="Arial"/>
              <a:cs typeface="Arial"/>
              <a:sym typeface="Arial"/>
            </a:endParaRPr>
          </a:p>
          <a:p>
            <a:pPr marL="342900" marR="0" lvl="0" indent="-342900" algn="l" rtl="0">
              <a:lnSpc>
                <a:spcPct val="80000"/>
              </a:lnSpc>
              <a:spcBef>
                <a:spcPts val="480"/>
              </a:spcBef>
              <a:spcAft>
                <a:spcPts val="0"/>
              </a:spcAft>
              <a:buClr>
                <a:srgbClr val="FFC82D"/>
              </a:buClr>
              <a:buSzPts val="2400"/>
              <a:buFont typeface="Arial"/>
              <a:buChar char="•"/>
            </a:pPr>
            <a:r>
              <a:rPr lang="en-US" sz="2400" b="1" i="0" u="none" strike="noStrike" cap="none">
                <a:solidFill>
                  <a:srgbClr val="FFC82D"/>
                </a:solidFill>
                <a:latin typeface="Arial"/>
                <a:ea typeface="Arial"/>
                <a:cs typeface="Arial"/>
                <a:sym typeface="Arial"/>
              </a:rPr>
              <a:t>Please use the following file naming format for your presentation:</a:t>
            </a:r>
            <a:endParaRPr/>
          </a:p>
          <a:p>
            <a:pPr marL="742950" marR="0" lvl="1" indent="-285750" algn="l" rtl="0">
              <a:lnSpc>
                <a:spcPct val="80000"/>
              </a:lnSpc>
              <a:spcBef>
                <a:spcPts val="400"/>
              </a:spcBef>
              <a:spcAft>
                <a:spcPts val="0"/>
              </a:spcAft>
              <a:buClr>
                <a:schemeClr val="lt1"/>
              </a:buClr>
              <a:buSzPts val="2000"/>
              <a:buFont typeface="Arial"/>
              <a:buChar char="–"/>
            </a:pPr>
            <a:r>
              <a:rPr lang="en-US" sz="2000" b="1" i="0" u="none" strike="noStrike" cap="none">
                <a:solidFill>
                  <a:schemeClr val="lt1"/>
                </a:solidFill>
                <a:latin typeface="Arial"/>
                <a:ea typeface="Arial"/>
                <a:cs typeface="Arial"/>
                <a:sym typeface="Arial"/>
              </a:rPr>
              <a:t>Session##_Paper in Session##_(Last Name)_Revision Date</a:t>
            </a:r>
            <a:endParaRPr/>
          </a:p>
          <a:p>
            <a:pPr marL="742950" marR="0" lvl="1" indent="-285750" algn="l" rtl="0">
              <a:lnSpc>
                <a:spcPct val="80000"/>
              </a:lnSpc>
              <a:spcBef>
                <a:spcPts val="400"/>
              </a:spcBef>
              <a:spcAft>
                <a:spcPts val="0"/>
              </a:spcAft>
              <a:buClr>
                <a:schemeClr val="lt1"/>
              </a:buClr>
              <a:buSzPts val="2000"/>
              <a:buFont typeface="Arial"/>
              <a:buChar char="–"/>
            </a:pPr>
            <a:r>
              <a:rPr lang="en-US" sz="2000" b="1" i="0" u="none" strike="noStrike" cap="none">
                <a:solidFill>
                  <a:schemeClr val="lt1"/>
                </a:solidFill>
                <a:latin typeface="Arial"/>
                <a:ea typeface="Arial"/>
                <a:cs typeface="Arial"/>
                <a:sym typeface="Arial"/>
              </a:rPr>
              <a:t>Example: S02_01_Liu_10-08-201</a:t>
            </a:r>
            <a:r>
              <a:rPr lang="en-US" sz="2000" b="1"/>
              <a:t>9</a:t>
            </a:r>
            <a:endParaRPr/>
          </a:p>
          <a:p>
            <a:pPr marL="342900" marR="0" lvl="0" indent="-190500" algn="l" rtl="0">
              <a:lnSpc>
                <a:spcPct val="80000"/>
              </a:lnSpc>
              <a:spcBef>
                <a:spcPts val="480"/>
              </a:spcBef>
              <a:spcAft>
                <a:spcPts val="0"/>
              </a:spcAft>
              <a:buClr>
                <a:srgbClr val="FFC82D"/>
              </a:buClr>
              <a:buSzPts val="2400"/>
              <a:buFont typeface="Arial"/>
              <a:buNone/>
            </a:pPr>
            <a:endParaRPr sz="2400" b="1" i="0" u="none" strike="noStrike" cap="none">
              <a:solidFill>
                <a:srgbClr val="FFC82D"/>
              </a:solidFill>
              <a:latin typeface="Arial"/>
              <a:ea typeface="Arial"/>
              <a:cs typeface="Arial"/>
              <a:sym typeface="Arial"/>
            </a:endParaRPr>
          </a:p>
        </p:txBody>
      </p:sp>
      <p:sp>
        <p:nvSpPr>
          <p:cNvPr id="99" name="Google Shape;99;p13"/>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Style/Format Guidelines</a:t>
            </a:r>
            <a:endParaRPr/>
          </a:p>
        </p:txBody>
      </p:sp>
      <p:sp>
        <p:nvSpPr>
          <p:cNvPr id="100" name="Google Shape;100;p13"/>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101" name="Google Shape;101;p13"/>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6"/>
        <p:cNvGrpSpPr/>
        <p:nvPr/>
      </p:nvGrpSpPr>
      <p:grpSpPr>
        <a:xfrm>
          <a:off x="0" y="0"/>
          <a:ext cx="0" cy="0"/>
          <a:chOff x="0" y="0"/>
          <a:chExt cx="0" cy="0"/>
        </a:xfrm>
      </p:grpSpPr>
      <p:sp>
        <p:nvSpPr>
          <p:cNvPr id="107" name="Google Shape;107;p14"/>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a:solidFill>
                  <a:schemeClr val="lt1"/>
                </a:solidFill>
                <a:latin typeface="Arial"/>
                <a:ea typeface="Arial"/>
                <a:cs typeface="Arial"/>
                <a:sym typeface="Arial"/>
              </a:rPr>
              <a:t>Style / Format Guidelines</a:t>
            </a:r>
            <a:endParaRPr/>
          </a:p>
        </p:txBody>
      </p:sp>
      <p:sp>
        <p:nvSpPr>
          <p:cNvPr id="108" name="Google Shape;108;p14"/>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C82D"/>
              </a:buClr>
              <a:buSzPts val="2400"/>
              <a:buFont typeface="Arial"/>
              <a:buChar char="•"/>
            </a:pPr>
            <a:r>
              <a:rPr lang="en-US" sz="2400" b="1" i="0" u="none" strike="noStrike" cap="none">
                <a:solidFill>
                  <a:srgbClr val="FFC82D"/>
                </a:solidFill>
                <a:latin typeface="Arial"/>
                <a:ea typeface="Arial"/>
                <a:cs typeface="Arial"/>
                <a:sym typeface="Arial"/>
              </a:rPr>
              <a:t>Animation effects used for emphasis and presentation flow are acceptable; however, NO sound effects are allowed</a:t>
            </a:r>
            <a:endParaRPr/>
          </a:p>
          <a:p>
            <a:pPr marL="1600200" marR="0" lvl="3" indent="-127000" algn="l" rtl="0">
              <a:spcBef>
                <a:spcPts val="320"/>
              </a:spcBef>
              <a:spcAft>
                <a:spcPts val="0"/>
              </a:spcAft>
              <a:buClr>
                <a:schemeClr val="lt1"/>
              </a:buClr>
              <a:buSzPts val="1600"/>
              <a:buFont typeface="Arial"/>
              <a:buNone/>
            </a:pPr>
            <a:endParaRPr sz="1600" b="0" i="0" u="none" strike="noStrike" cap="none">
              <a:solidFill>
                <a:schemeClr val="lt1"/>
              </a:solidFill>
              <a:latin typeface="Arial"/>
              <a:ea typeface="Arial"/>
              <a:cs typeface="Arial"/>
              <a:sym typeface="Arial"/>
            </a:endParaRPr>
          </a:p>
          <a:p>
            <a:pPr marL="342900" marR="0" lvl="0" indent="-342900" algn="l" rtl="0">
              <a:spcBef>
                <a:spcPts val="480"/>
              </a:spcBef>
              <a:spcAft>
                <a:spcPts val="0"/>
              </a:spcAft>
              <a:buClr>
                <a:srgbClr val="FFC82D"/>
              </a:buClr>
              <a:buSzPts val="2400"/>
              <a:buFont typeface="Arial"/>
              <a:buChar char="•"/>
            </a:pPr>
            <a:r>
              <a:rPr lang="en-US" sz="2400" b="1" i="0" u="none" strike="noStrike" cap="none">
                <a:solidFill>
                  <a:srgbClr val="FFC82D"/>
                </a:solidFill>
                <a:latin typeface="Arial"/>
                <a:ea typeface="Arial"/>
                <a:cs typeface="Arial"/>
                <a:sym typeface="Arial"/>
              </a:rPr>
              <a:t>Short MPEG, WVM, and AVI movies are acceptable …</a:t>
            </a:r>
            <a:endParaRPr/>
          </a:p>
          <a:p>
            <a:pPr marL="742950" marR="0" lvl="1" indent="-285750" algn="l" rtl="0">
              <a:spcBef>
                <a:spcPts val="400"/>
              </a:spcBef>
              <a:spcAft>
                <a:spcPts val="0"/>
              </a:spcAft>
              <a:buClr>
                <a:schemeClr val="lt1"/>
              </a:buClr>
              <a:buSzPts val="2000"/>
              <a:buFont typeface="Arial"/>
              <a:buChar char="–"/>
            </a:pPr>
            <a:r>
              <a:rPr lang="en-US" sz="2000" b="0" i="0" u="none" strike="noStrike" cap="none">
                <a:solidFill>
                  <a:schemeClr val="lt1"/>
                </a:solidFill>
                <a:latin typeface="Arial"/>
                <a:ea typeface="Arial"/>
                <a:cs typeface="Arial"/>
                <a:sym typeface="Arial"/>
              </a:rPr>
              <a:t>Keep the video file to a manageable size and provide the CODECs</a:t>
            </a:r>
            <a:endParaRPr/>
          </a:p>
          <a:p>
            <a:pPr marL="1600200" marR="0" lvl="3" indent="-127000" algn="l" rtl="0">
              <a:spcBef>
                <a:spcPts val="320"/>
              </a:spcBef>
              <a:spcAft>
                <a:spcPts val="0"/>
              </a:spcAft>
              <a:buClr>
                <a:schemeClr val="lt1"/>
              </a:buClr>
              <a:buSzPts val="1600"/>
              <a:buFont typeface="Arial"/>
              <a:buNone/>
            </a:pPr>
            <a:endParaRPr sz="1600" b="0" i="0" u="none" strike="noStrike" cap="none">
              <a:solidFill>
                <a:schemeClr val="lt1"/>
              </a:solidFill>
              <a:latin typeface="Arial"/>
              <a:ea typeface="Arial"/>
              <a:cs typeface="Arial"/>
              <a:sym typeface="Arial"/>
            </a:endParaRPr>
          </a:p>
          <a:p>
            <a:pPr marL="342900" marR="0" lvl="0" indent="-342900" algn="l" rtl="0">
              <a:spcBef>
                <a:spcPts val="480"/>
              </a:spcBef>
              <a:spcAft>
                <a:spcPts val="0"/>
              </a:spcAft>
              <a:buClr>
                <a:srgbClr val="FFC82D"/>
              </a:buClr>
              <a:buSzPts val="2400"/>
              <a:buFont typeface="Arial"/>
              <a:buChar char="•"/>
            </a:pPr>
            <a:r>
              <a:rPr lang="en-US" sz="2400" b="1" i="0" u="none" strike="noStrike" cap="none">
                <a:solidFill>
                  <a:srgbClr val="FFC82D"/>
                </a:solidFill>
                <a:latin typeface="Arial"/>
                <a:ea typeface="Arial"/>
                <a:cs typeface="Arial"/>
                <a:sym typeface="Arial"/>
              </a:rPr>
              <a:t>Use sans-serif fonts and minimum font size of 18 points</a:t>
            </a:r>
            <a:endParaRPr/>
          </a:p>
          <a:p>
            <a:pPr marL="1143000" marR="0" lvl="2" indent="-114300" algn="l" rtl="0">
              <a:spcBef>
                <a:spcPts val="360"/>
              </a:spcBef>
              <a:spcAft>
                <a:spcPts val="0"/>
              </a:spcAft>
              <a:buClr>
                <a:schemeClr val="lt1"/>
              </a:buClr>
              <a:buSzPts val="1800"/>
              <a:buFont typeface="Arial"/>
              <a:buNone/>
            </a:pPr>
            <a:endParaRPr sz="1800" b="0" i="0" u="none" strike="noStrike" cap="none">
              <a:solidFill>
                <a:schemeClr val="lt1"/>
              </a:solidFill>
              <a:latin typeface="Arial"/>
              <a:ea typeface="Arial"/>
              <a:cs typeface="Arial"/>
              <a:sym typeface="Arial"/>
            </a:endParaRPr>
          </a:p>
          <a:p>
            <a:pPr marL="342900" marR="0" lvl="0" indent="-342900" algn="l" rtl="0">
              <a:spcBef>
                <a:spcPts val="480"/>
              </a:spcBef>
              <a:spcAft>
                <a:spcPts val="0"/>
              </a:spcAft>
              <a:buClr>
                <a:srgbClr val="FFC82D"/>
              </a:buClr>
              <a:buSzPts val="2400"/>
              <a:buFont typeface="Arial"/>
              <a:buChar char="•"/>
            </a:pPr>
            <a:r>
              <a:rPr lang="en-US" sz="2400" b="1" i="0" u="none" strike="noStrike" cap="none">
                <a:solidFill>
                  <a:srgbClr val="FFC82D"/>
                </a:solidFill>
                <a:latin typeface="Arial"/>
                <a:ea typeface="Arial"/>
                <a:cs typeface="Arial"/>
                <a:sym typeface="Arial"/>
              </a:rPr>
              <a:t>Avoid embedding images that use excessive resources, e.g. ALWAYS substitute JPEGs for BMPs and TIFFs</a:t>
            </a:r>
            <a:endParaRPr/>
          </a:p>
        </p:txBody>
      </p:sp>
      <p:sp>
        <p:nvSpPr>
          <p:cNvPr id="109" name="Google Shape;109;p14"/>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
        <p:nvSpPr>
          <p:cNvPr id="110" name="Google Shape;110;p14"/>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8</a:t>
            </a:fld>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5"/>
        <p:cNvGrpSpPr/>
        <p:nvPr/>
      </p:nvGrpSpPr>
      <p:grpSpPr>
        <a:xfrm>
          <a:off x="0" y="0"/>
          <a:ext cx="0" cy="0"/>
          <a:chOff x="0" y="0"/>
          <a:chExt cx="0" cy="0"/>
        </a:xfrm>
      </p:grpSpPr>
      <p:sp>
        <p:nvSpPr>
          <p:cNvPr id="116" name="Google Shape;116;p15"/>
          <p:cNvSpPr txBox="1">
            <a:spLocks noGrp="1"/>
          </p:cNvSpPr>
          <p:nvPr>
            <p:ph type="title"/>
          </p:nvPr>
        </p:nvSpPr>
        <p:spPr>
          <a:xfrm>
            <a:off x="304800" y="152400"/>
            <a:ext cx="11582401" cy="9906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1" i="0" u="none" strike="noStrike" cap="none" dirty="0">
                <a:solidFill>
                  <a:schemeClr val="lt1"/>
                </a:solidFill>
                <a:latin typeface="Arial"/>
                <a:ea typeface="Arial"/>
                <a:cs typeface="Arial"/>
                <a:sym typeface="Arial"/>
              </a:rPr>
              <a:t>SWTest Asia Podium Presentation Flow</a:t>
            </a:r>
            <a:endParaRPr sz="4400" b="1" i="0" u="none" strike="noStrike" cap="none" dirty="0">
              <a:solidFill>
                <a:schemeClr val="lt1"/>
              </a:solidFill>
              <a:latin typeface="Arial"/>
              <a:ea typeface="Arial"/>
              <a:cs typeface="Arial"/>
              <a:sym typeface="Arial"/>
            </a:endParaRPr>
          </a:p>
        </p:txBody>
      </p:sp>
      <p:sp>
        <p:nvSpPr>
          <p:cNvPr id="117" name="Google Shape;117;p15"/>
          <p:cNvSpPr txBox="1">
            <a:spLocks noGrp="1"/>
          </p:cNvSpPr>
          <p:nvPr>
            <p:ph type="body" idx="1"/>
          </p:nvPr>
        </p:nvSpPr>
        <p:spPr>
          <a:xfrm>
            <a:off x="304800" y="1219201"/>
            <a:ext cx="11582400" cy="4906963"/>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rgbClr val="FFC82D"/>
              </a:buClr>
              <a:buSzPts val="2800"/>
              <a:buFont typeface="Arial"/>
              <a:buChar char="•"/>
            </a:pPr>
            <a:r>
              <a:rPr lang="en-US" sz="2800" b="1" i="0" u="none" strike="noStrike" cap="none">
                <a:solidFill>
                  <a:srgbClr val="FFC82D"/>
                </a:solidFill>
                <a:latin typeface="Arial"/>
                <a:ea typeface="Arial"/>
                <a:cs typeface="Arial"/>
                <a:sym typeface="Arial"/>
              </a:rPr>
              <a:t>Organize the presentation with a fairly simple outline</a:t>
            </a:r>
            <a:endParaRPr/>
          </a:p>
          <a:p>
            <a:pPr marL="1143000" marR="0" lvl="2" indent="-101600" algn="l" rtl="0">
              <a:spcBef>
                <a:spcPts val="400"/>
              </a:spcBef>
              <a:spcAft>
                <a:spcPts val="0"/>
              </a:spcAft>
              <a:buClr>
                <a:schemeClr val="lt1"/>
              </a:buClr>
              <a:buSzPts val="2000"/>
              <a:buFont typeface="Arial"/>
              <a:buNone/>
            </a:pPr>
            <a:endParaRPr sz="2000" b="0" i="0" u="none" strike="noStrike" cap="none">
              <a:solidFill>
                <a:schemeClr val="lt1"/>
              </a:solidFill>
              <a:latin typeface="Arial"/>
              <a:ea typeface="Arial"/>
              <a:cs typeface="Arial"/>
              <a:sym typeface="Arial"/>
            </a:endParaRPr>
          </a:p>
          <a:p>
            <a:pPr marL="742950" marR="0" lvl="1" indent="-285750" algn="l" rtl="0">
              <a:spcBef>
                <a:spcPts val="48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Introduction / Background</a:t>
            </a:r>
            <a:endParaRPr/>
          </a:p>
          <a:p>
            <a:pPr marL="742950" marR="0" lvl="1" indent="-285750" algn="l" rtl="0">
              <a:spcBef>
                <a:spcPts val="48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Objectives / Goals</a:t>
            </a:r>
            <a:endParaRPr/>
          </a:p>
          <a:p>
            <a:pPr marL="742950" marR="0" lvl="1" indent="-285750" algn="l" rtl="0">
              <a:spcBef>
                <a:spcPts val="48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Methods / Materials / Procedures</a:t>
            </a:r>
            <a:endParaRPr/>
          </a:p>
          <a:p>
            <a:pPr marL="742950" marR="0" lvl="1" indent="-285750" algn="l" rtl="0">
              <a:spcBef>
                <a:spcPts val="48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Results / Relevant Findings / Key Data</a:t>
            </a:r>
            <a:endParaRPr/>
          </a:p>
          <a:p>
            <a:pPr marL="742950" marR="0" lvl="1" indent="-285750" algn="l" rtl="0">
              <a:spcBef>
                <a:spcPts val="48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Discussion of Results / Strengths / Weaknesses, etc.</a:t>
            </a:r>
            <a:endParaRPr/>
          </a:p>
          <a:p>
            <a:pPr marL="742950" marR="0" lvl="1" indent="-285750" algn="l" rtl="0">
              <a:spcBef>
                <a:spcPts val="48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Summary / Conclusion</a:t>
            </a:r>
            <a:endParaRPr/>
          </a:p>
          <a:p>
            <a:pPr marL="742950" marR="0" lvl="1" indent="-285750" algn="l" rtl="0">
              <a:spcBef>
                <a:spcPts val="480"/>
              </a:spcBef>
              <a:spcAft>
                <a:spcPts val="0"/>
              </a:spcAft>
              <a:buClr>
                <a:schemeClr val="lt1"/>
              </a:buClr>
              <a:buSzPts val="2400"/>
              <a:buFont typeface="Arial"/>
              <a:buChar char="–"/>
            </a:pPr>
            <a:r>
              <a:rPr lang="en-US" sz="2400" b="0" i="0" u="none" strike="noStrike" cap="none">
                <a:solidFill>
                  <a:schemeClr val="lt1"/>
                </a:solidFill>
                <a:latin typeface="Arial"/>
                <a:ea typeface="Arial"/>
                <a:cs typeface="Arial"/>
                <a:sym typeface="Arial"/>
              </a:rPr>
              <a:t>Follow-On Work</a:t>
            </a:r>
            <a:endParaRPr/>
          </a:p>
        </p:txBody>
      </p:sp>
      <p:sp>
        <p:nvSpPr>
          <p:cNvPr id="118" name="Google Shape;118;p15"/>
          <p:cNvSpPr txBox="1">
            <a:spLocks noGrp="1"/>
          </p:cNvSpPr>
          <p:nvPr>
            <p:ph type="sldNum" idx="12"/>
          </p:nvPr>
        </p:nvSpPr>
        <p:spPr>
          <a:xfrm>
            <a:off x="10769600" y="6401028"/>
            <a:ext cx="1117600" cy="320675"/>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
        <p:nvSpPr>
          <p:cNvPr id="119" name="Google Shape;119;p15"/>
          <p:cNvSpPr txBox="1">
            <a:spLocks noGrp="1"/>
          </p:cNvSpPr>
          <p:nvPr>
            <p:ph type="ftr" idx="11"/>
          </p:nvPr>
        </p:nvSpPr>
        <p:spPr>
          <a:xfrm>
            <a:off x="304799" y="6401028"/>
            <a:ext cx="1937659" cy="32067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chemeClr val="lt1"/>
                </a:solidFill>
                <a:latin typeface="Verdana"/>
                <a:ea typeface="Verdana"/>
                <a:cs typeface="Verdana"/>
                <a:sym typeface="Verdana"/>
              </a:rPr>
              <a:t>Author</a:t>
            </a:r>
            <a:endParaRPr/>
          </a:p>
        </p:txBody>
      </p:sp>
    </p:spTree>
  </p:cSld>
  <p:clrMapOvr>
    <a:masterClrMapping/>
  </p:clrMapOvr>
  <mc:AlternateContent xmlns:mc="http://schemas.openxmlformats.org/markup-compatibility/2006" xmlns:p14="http://schemas.microsoft.com/office/powerpoint/2010/main">
    <mc:Choice Requires="p14">
      <p:transition p14:dur="25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p:fade/>
      </p:transition>
    </mc:Fallback>
  </mc:AlternateContent>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1390</Words>
  <Application>Microsoft Office PowerPoint</Application>
  <PresentationFormat>Widescreen</PresentationFormat>
  <Paragraphs>221</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Verdana</vt:lpstr>
      <vt:lpstr>1_Custom Design</vt:lpstr>
      <vt:lpstr>Presentation Guidelines   SWTest Asia</vt:lpstr>
      <vt:lpstr>Overview</vt:lpstr>
      <vt:lpstr>Key Dates / Scheduling</vt:lpstr>
      <vt:lpstr>Presenter Information</vt:lpstr>
      <vt:lpstr>Style / Format Guidelines</vt:lpstr>
      <vt:lpstr>Style / Format Guidelines</vt:lpstr>
      <vt:lpstr>Style/Format Guidelines</vt:lpstr>
      <vt:lpstr>Style / Format Guidelines</vt:lpstr>
      <vt:lpstr>SWTest Asia Podium Presentation Flow</vt:lpstr>
      <vt:lpstr>Presentation Timing </vt:lpstr>
      <vt:lpstr>Session Chair</vt:lpstr>
      <vt:lpstr>At The Conference / Facilities</vt:lpstr>
      <vt:lpstr>Awards</vt:lpstr>
      <vt:lpstr>Wrap - Up</vt:lpstr>
      <vt:lpstr>Final Check List</vt:lpstr>
      <vt:lpstr>Final Check List</vt:lpstr>
      <vt:lpstr>Thanks for your Support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Guidelines   SWTest Asia</dc:title>
  <dc:creator>Maddie Harwood</dc:creator>
  <cp:lastModifiedBy>Maddie Harwood</cp:lastModifiedBy>
  <cp:revision>2</cp:revision>
  <dcterms:modified xsi:type="dcterms:W3CDTF">2019-07-11T17:46:13Z</dcterms:modified>
</cp:coreProperties>
</file>